
<file path=[Content_Types].xml><?xml version="1.0" encoding="utf-8"?>
<Types xmlns="http://schemas.openxmlformats.org/package/2006/content-types">
  <Override PartName="/customXml/itemProps3.xml" ContentType="application/vnd.openxmlformats-officedocument.customXmlProperties+xml"/>
  <Override PartName="/ppt/slides/slide6.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Default Extension="svg" ContentType="image/svg+xml"/>
  <Override PartName="/docMetadata/LabelInfo.xml" ContentType="application/vnd.ms-office.classificationlabels+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15.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20.xml" ContentType="application/vnd.openxmlformats-officedocument.presentationml.slideLayout+xml"/>
  <Override PartName="/docProps/custom.xml" ContentType="application/vnd.openxmlformats-officedocument.custom-properties+xml"/>
  <Override PartName="/ppt/commentAuthors.xml" ContentType="application/vnd.openxmlformats-officedocument.presentationml.commentAuthors+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handoutMasters/handoutMaster1.xml" ContentType="application/vnd.openxmlformats-officedocument.presentationml.handoutMaster+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customXml/itemProps2.xml" ContentType="application/vnd.openxmlformats-officedocument.customXml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Layouts/slideLayout3.xml" ContentType="application/vnd.openxmlformats-officedocument.presentationml.slideLayout+xml"/>
  <Override PartName="/ppt/slideLayouts/slideLayout16.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docProps/app.xml" ContentType="application/vnd.openxmlformats-officedocument.extended-properties+xml"/>
  <Override PartName="/ppt/authors.xml" ContentType="application/vnd.ms-powerpoint.authors+xml"/>
  <Override PartName="/ppt/slides/slide11.xml" ContentType="application/vnd.openxmlformats-officedocument.presentationml.slide+xml"/>
  <Override PartName="/ppt/slides/slide20.xml" ContentType="application/vnd.openxmlformats-officedocument.presentationml.slide+xml"/>
  <Override PartName="/ppt/slideLayouts/slideLayout12.xml" ContentType="application/vnd.openxmlformats-officedocument.presentationml.slideLayout+xml"/>
  <Override PartName="/ppt/slideLayouts/slideLayout21.xml" ContentType="application/vnd.openxmlformats-officedocument.presentationml.slideLayout+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autoCompressPictures="0">
  <p:sldMasterIdLst>
    <p:sldMasterId id="2147483666" r:id="rId4"/>
  </p:sldMasterIdLst>
  <p:notesMasterIdLst>
    <p:notesMasterId r:id="rId33"/>
  </p:notesMasterIdLst>
  <p:handoutMasterIdLst>
    <p:handoutMasterId r:id="rId34"/>
  </p:handoutMasterIdLst>
  <p:sldIdLst>
    <p:sldId id="258" r:id="rId5"/>
    <p:sldId id="277" r:id="rId6"/>
    <p:sldId id="289" r:id="rId7"/>
    <p:sldId id="266" r:id="rId8"/>
    <p:sldId id="262" r:id="rId9"/>
    <p:sldId id="293" r:id="rId10"/>
    <p:sldId id="294" r:id="rId11"/>
    <p:sldId id="295" r:id="rId12"/>
    <p:sldId id="296" r:id="rId13"/>
    <p:sldId id="297" r:id="rId14"/>
    <p:sldId id="298" r:id="rId15"/>
    <p:sldId id="260" r:id="rId16"/>
    <p:sldId id="313" r:id="rId17"/>
    <p:sldId id="299" r:id="rId18"/>
    <p:sldId id="300" r:id="rId19"/>
    <p:sldId id="302" r:id="rId20"/>
    <p:sldId id="301" r:id="rId21"/>
    <p:sldId id="314" r:id="rId22"/>
    <p:sldId id="310" r:id="rId23"/>
    <p:sldId id="305" r:id="rId24"/>
    <p:sldId id="307" r:id="rId25"/>
    <p:sldId id="309" r:id="rId26"/>
    <p:sldId id="312" r:id="rId27"/>
    <p:sldId id="304" r:id="rId28"/>
    <p:sldId id="306" r:id="rId29"/>
    <p:sldId id="311" r:id="rId30"/>
    <p:sldId id="308" r:id="rId31"/>
    <p:sldId id="276"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3360" userDrawn="1">
          <p15:clr>
            <a:srgbClr val="A4A3A4"/>
          </p15:clr>
        </p15:guide>
        <p15:guide id="2" pos="3840">
          <p15:clr>
            <a:srgbClr val="A4A3A4"/>
          </p15:clr>
        </p15:guide>
      </p15:sldGuideLst>
    </p:ext>
    <p:ext uri="{2D200454-40CA-4A62-9FC3-DE9A4176ACB9}">
      <p15:notesGuideLst xmlns:p15="http://schemas.microsoft.com/office/powerpoint/2012/main" xmlns=""/>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clrMru>
    <a:srgbClr val="E9E6DF"/>
  </p:clrMru>
  <p:extLst>
    <p:ext uri="{E76CE94A-603C-4142-B9EB-6D1370010A27}">
      <p14:discardImageEditData xmlns:p14="http://schemas.microsoft.com/office/powerpoint/2010/main" xmlns="" val="0"/>
    </p:ext>
    <p:ext uri="{D31A062A-798A-4329-ABDD-BBA856620510}">
      <p14:defaultImageDpi xmlns:p14="http://schemas.microsoft.com/office/powerpoint/2010/main" xmlns="" val="15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p:scale>
          <a:sx n="80" d="100"/>
          <a:sy n="80" d="100"/>
        </p:scale>
        <p:origin x="-120" y="-708"/>
      </p:cViewPr>
      <p:guideLst>
        <p:guide orient="horz" pos="3360"/>
        <p:guide pos="384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notesMaster" Target="notesMasters/notesMaster1.xml"/><Relationship Id="rId38"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viewProps" Target="viewProps.xml"/><Relationship Id="rId40"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xmlns="" id="{53F6ED8B-CF52-4A64-BACC-61D9C1041E0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xmlns="" id="{0D7022B2-02C5-4E03-99BC-0BA3C57AC49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352A77B-D33C-49B3-A83C-450AA2ED72B3}" type="datetimeFigureOut">
              <a:rPr lang="en-US" smtClean="0"/>
              <a:pPr/>
              <a:t>7/15/2021</a:t>
            </a:fld>
            <a:endParaRPr lang="en-US" dirty="0"/>
          </a:p>
        </p:txBody>
      </p:sp>
      <p:sp>
        <p:nvSpPr>
          <p:cNvPr id="4" name="Footer Placeholder 3">
            <a:extLst>
              <a:ext uri="{FF2B5EF4-FFF2-40B4-BE49-F238E27FC236}">
                <a16:creationId xmlns:a16="http://schemas.microsoft.com/office/drawing/2014/main" xmlns="" id="{BC3FEE8C-8D38-4F2A-950E-071C6823E27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xmlns="" id="{8C567A6D-959B-4552-AB8D-4CCA819CAA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BF9A36D-7FAC-478F-9944-F324014F6FD1}" type="slidenum">
              <a:rPr lang="en-US" smtClean="0"/>
              <a:pPr/>
              <a:t>‹#›</a:t>
            </a:fld>
            <a:endParaRPr lang="en-US" dirty="0"/>
          </a:p>
        </p:txBody>
      </p:sp>
    </p:spTree>
    <p:extLst>
      <p:ext uri="{BB962C8B-B14F-4D97-AF65-F5344CB8AC3E}">
        <p14:creationId xmlns:p14="http://schemas.microsoft.com/office/powerpoint/2010/main" xmlns="" val="134246769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8D8F9A-F5CB-4EF8-A859-ED5E107B9763}" type="datetimeFigureOut">
              <a:rPr lang="en-US" smtClean="0"/>
              <a:pPr/>
              <a:t>7/15/2021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4B9A9E5-4F7F-4A7D-9DE1-899232329269}" type="slidenum">
              <a:rPr lang="en-US" smtClean="0"/>
              <a:pPr/>
              <a:t>‹#›</a:t>
            </a:fld>
            <a:endParaRPr lang="en-US" dirty="0"/>
          </a:p>
        </p:txBody>
      </p:sp>
    </p:spTree>
    <p:extLst>
      <p:ext uri="{BB962C8B-B14F-4D97-AF65-F5344CB8AC3E}">
        <p14:creationId xmlns:p14="http://schemas.microsoft.com/office/powerpoint/2010/main" xmlns="" val="13877831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2.svg"/><Relationship Id="rId7" Type="http://schemas.openxmlformats.org/officeDocument/2006/relationships/image" Target="../media/image16.sv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image" Target="../media/image14.svg"/><Relationship Id="rId4" Type="http://schemas.openxmlformats.org/officeDocument/2006/relationships/image" Target="../media/image7.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11.png"/><Relationship Id="rId1" Type="http://schemas.openxmlformats.org/officeDocument/2006/relationships/slideMaster" Target="../slideMasters/slideMaster1.xml"/><Relationship Id="rId5" Type="http://schemas.openxmlformats.org/officeDocument/2006/relationships/image" Target="../media/image24.svg"/><Relationship Id="rId4" Type="http://schemas.openxmlformats.org/officeDocument/2006/relationships/image" Target="../media/image1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15B3628-62D7-4A6D-A79F-34DE91DBA31E}"/>
              </a:ext>
            </a:extLst>
          </p:cNvPr>
          <p:cNvSpPr>
            <a:spLocks noGrp="1"/>
          </p:cNvSpPr>
          <p:nvPr>
            <p:ph type="ctrTitle" hasCustomPrompt="1"/>
          </p:nvPr>
        </p:nvSpPr>
        <p:spPr>
          <a:xfrm>
            <a:off x="6416040" y="4434840"/>
            <a:ext cx="4941771" cy="1122202"/>
          </a:xfrm>
        </p:spPr>
        <p:txBody>
          <a:bodyPr anchor="b">
            <a:noAutofit/>
          </a:bodyPr>
          <a:lstStyle>
            <a:lvl1pPr algn="l">
              <a:defRPr sz="3600" cap="all" spc="150" baseline="0"/>
            </a:lvl1pPr>
          </a:lstStyle>
          <a:p>
            <a:r>
              <a:rPr lang="en-US" dirty="0"/>
              <a:t>CLICK TO EDIT MASTER TITLE STYLE</a:t>
            </a:r>
          </a:p>
        </p:txBody>
      </p:sp>
      <p:sp>
        <p:nvSpPr>
          <p:cNvPr id="3" name="Subtitle 2">
            <a:extLst>
              <a:ext uri="{FF2B5EF4-FFF2-40B4-BE49-F238E27FC236}">
                <a16:creationId xmlns:a16="http://schemas.microsoft.com/office/drawing/2014/main" xmlns="" id="{55457758-A125-4CEA-A3D5-CBD010417BD2}"/>
              </a:ext>
            </a:extLst>
          </p:cNvPr>
          <p:cNvSpPr>
            <a:spLocks noGrp="1"/>
          </p:cNvSpPr>
          <p:nvPr>
            <p:ph type="subTitle" idx="1"/>
          </p:nvPr>
        </p:nvSpPr>
        <p:spPr>
          <a:xfrm>
            <a:off x="6416041" y="5586890"/>
            <a:ext cx="4941770" cy="396660"/>
          </a:xfrm>
        </p:spPr>
        <p:txBody>
          <a:bodyPr>
            <a:normAutofit/>
          </a:bodyPr>
          <a:lstStyle>
            <a:lvl1pPr marL="0" indent="0" algn="l">
              <a:lnSpc>
                <a:spcPct val="100000"/>
              </a:lnSpc>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8" name="Graphic 7">
            <a:extLst>
              <a:ext uri="{FF2B5EF4-FFF2-40B4-BE49-F238E27FC236}">
                <a16:creationId xmlns:a16="http://schemas.microsoft.com/office/drawing/2014/main" xmlns="" id="{A04F1E16-9A84-4D0E-9706-79C396AF6AE6}"/>
              </a:ext>
            </a:extLst>
          </p:cNvPr>
          <p:cNvPicPr>
            <a:picLocks noChangeAspect="1"/>
          </p:cNvPicPr>
          <p:nvPr/>
        </p:nvPicPr>
        <p:blipFill rotWithShape="1">
          <a:blip r:embed="rId2">
            <a:extLst>
              <a:ext uri="{96DAC541-7B7A-43D3-8B79-37D633B846F1}">
                <asvg:svgBlip xmlns:asvg="http://schemas.microsoft.com/office/drawing/2016/SVG/main" xmlns="" r:embed="rId3"/>
              </a:ext>
            </a:extLst>
          </a:blip>
          <a:srcRect l="9358" t="23650" b="-1"/>
          <a:stretch/>
        </p:blipFill>
        <p:spPr>
          <a:xfrm>
            <a:off x="0" y="0"/>
            <a:ext cx="9488312" cy="5054323"/>
          </a:xfrm>
          <a:prstGeom prst="rect">
            <a:avLst/>
          </a:prstGeom>
        </p:spPr>
      </p:pic>
    </p:spTree>
    <p:extLst>
      <p:ext uri="{BB962C8B-B14F-4D97-AF65-F5344CB8AC3E}">
        <p14:creationId xmlns:p14="http://schemas.microsoft.com/office/powerpoint/2010/main" xmlns="" val="9131086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  Content">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cap="all" spc="150" baseline="0" dirty="0">
                <a:solidFill>
                  <a:schemeClr val="bg1"/>
                </a:solidFill>
                <a:latin typeface="+mj-lt"/>
                <a:ea typeface="+mj-ea"/>
                <a:cs typeface="+mj-cs"/>
              </a:defRPr>
            </a:lvl1pPr>
          </a:lstStyle>
          <a:p>
            <a:r>
              <a:rPr lang="en-US"/>
              <a:t>CLICK TO EDIT MASTER TITLE STYLE</a:t>
            </a:r>
          </a:p>
        </p:txBody>
      </p:sp>
      <p:pic>
        <p:nvPicPr>
          <p:cNvPr id="11" name="Graphic 10">
            <a:extLst>
              <a:ext uri="{FF2B5EF4-FFF2-40B4-BE49-F238E27FC236}">
                <a16:creationId xmlns:a16="http://schemas.microsoft.com/office/drawing/2014/main" xmlns="" id="{B38B0D13-BD5F-460B-B337-F4A9342026D0}"/>
              </a:ext>
              <a:ext uri="{C183D7F6-B498-43B3-948B-1728B52AA6E4}">
                <adec:decorative xmlns:adec="http://schemas.microsoft.com/office/drawing/2017/decorative" xmlns="" val="1"/>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a:off x="1465141" y="2358007"/>
            <a:ext cx="2438400" cy="2019300"/>
          </a:xfrm>
          <a:prstGeom prst="rect">
            <a:avLst/>
          </a:prstGeom>
        </p:spPr>
      </p:pic>
      <p:pic>
        <p:nvPicPr>
          <p:cNvPr id="13" name="Graphic 12">
            <a:extLst>
              <a:ext uri="{FF2B5EF4-FFF2-40B4-BE49-F238E27FC236}">
                <a16:creationId xmlns:a16="http://schemas.microsoft.com/office/drawing/2014/main" xmlns="" id="{BE72876B-D3DA-4462-9E24-3354D8D02A27}"/>
              </a:ext>
              <a:ext uri="{C183D7F6-B498-43B3-948B-1728B52AA6E4}">
                <adec:decorative xmlns:adec="http://schemas.microsoft.com/office/drawing/2017/decorative" xmlns="" val="1"/>
              </a:ext>
            </a:extLst>
          </p:cNvPr>
          <p:cNvPicPr>
            <a:picLocks noChangeAspect="1"/>
          </p:cNvPicPr>
          <p:nvPr userDrawn="1"/>
        </p:nvPicPr>
        <p:blipFill>
          <a:blip r:embed="rId4">
            <a:extLst>
              <a:ext uri="{96DAC541-7B7A-43D3-8B79-37D633B846F1}">
                <asvg:svgBlip xmlns:asvg="http://schemas.microsoft.com/office/drawing/2016/SVG/main" xmlns="" r:embed="rId5"/>
              </a:ext>
            </a:extLst>
          </a:blip>
          <a:stretch>
            <a:fillRect/>
          </a:stretch>
        </p:blipFill>
        <p:spPr>
          <a:xfrm>
            <a:off x="5000625" y="2531837"/>
            <a:ext cx="2190750" cy="1943100"/>
          </a:xfrm>
          <a:prstGeom prst="rect">
            <a:avLst/>
          </a:prstGeom>
        </p:spPr>
      </p:pic>
      <p:pic>
        <p:nvPicPr>
          <p:cNvPr id="15" name="Graphic 14">
            <a:extLst>
              <a:ext uri="{FF2B5EF4-FFF2-40B4-BE49-F238E27FC236}">
                <a16:creationId xmlns:a16="http://schemas.microsoft.com/office/drawing/2014/main" xmlns="" id="{14A539B6-6E3F-41BA-ACE2-76E8BB651636}"/>
              </a:ext>
              <a:ext uri="{C183D7F6-B498-43B3-948B-1728B52AA6E4}">
                <adec:decorative xmlns:adec="http://schemas.microsoft.com/office/drawing/2017/decorative" xmlns="" val="1"/>
              </a:ext>
            </a:extLst>
          </p:cNvPr>
          <p:cNvPicPr>
            <a:picLocks noChangeAspect="1"/>
          </p:cNvPicPr>
          <p:nvPr userDrawn="1"/>
        </p:nvPicPr>
        <p:blipFill>
          <a:blip r:embed="rId6">
            <a:extLst>
              <a:ext uri="{96DAC541-7B7A-43D3-8B79-37D633B846F1}">
                <asvg:svgBlip xmlns:asvg="http://schemas.microsoft.com/office/drawing/2016/SVG/main" xmlns="" r:embed="rId7"/>
              </a:ext>
            </a:extLst>
          </a:blip>
          <a:stretch>
            <a:fillRect/>
          </a:stretch>
        </p:blipFill>
        <p:spPr>
          <a:xfrm>
            <a:off x="8345608" y="2421056"/>
            <a:ext cx="2324100" cy="2057400"/>
          </a:xfrm>
          <a:prstGeom prst="rect">
            <a:avLst/>
          </a:prstGeom>
        </p:spPr>
      </p:pic>
      <p:sp>
        <p:nvSpPr>
          <p:cNvPr id="3" name="Text Placeholder 2">
            <a:extLst>
              <a:ext uri="{FF2B5EF4-FFF2-40B4-BE49-F238E27FC236}">
                <a16:creationId xmlns:a16="http://schemas.microsoft.com/office/drawing/2014/main" xmlns="" id="{B659CD1F-9DFB-4048-9B9B-2BD7D4EC6400}"/>
              </a:ext>
            </a:extLst>
          </p:cNvPr>
          <p:cNvSpPr>
            <a:spLocks noGrp="1"/>
          </p:cNvSpPr>
          <p:nvPr>
            <p:ph type="body" idx="1" hasCustomPrompt="1"/>
          </p:nvPr>
        </p:nvSpPr>
        <p:spPr>
          <a:xfrm>
            <a:off x="2063855" y="3064615"/>
            <a:ext cx="1240971" cy="823912"/>
          </a:xfrm>
        </p:spPr>
        <p:txBody>
          <a:bodyPr anchor="ctr">
            <a:noAutofit/>
          </a:bodyPr>
          <a:lstStyle>
            <a:lvl1pPr marL="0" indent="0" algn="ctr">
              <a:buNone/>
              <a:defRPr lang="en-US" sz="4000" kern="1200" cap="all" spc="150" baseline="0" dirty="0" smtClean="0">
                <a:solidFill>
                  <a:schemeClr val="bg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23" name="Text Placeholder 2">
            <a:extLst>
              <a:ext uri="{FF2B5EF4-FFF2-40B4-BE49-F238E27FC236}">
                <a16:creationId xmlns:a16="http://schemas.microsoft.com/office/drawing/2014/main" xmlns="" id="{A066E2EA-C6EA-4A02-818E-33BD582D92E7}"/>
              </a:ext>
            </a:extLst>
          </p:cNvPr>
          <p:cNvSpPr>
            <a:spLocks noGrp="1"/>
          </p:cNvSpPr>
          <p:nvPr>
            <p:ph type="body" idx="15" hasCustomPrompt="1"/>
          </p:nvPr>
        </p:nvSpPr>
        <p:spPr>
          <a:xfrm>
            <a:off x="5475514" y="3064615"/>
            <a:ext cx="1240971" cy="823912"/>
          </a:xfrm>
        </p:spPr>
        <p:txBody>
          <a:bodyPr anchor="ctr">
            <a:noAutofit/>
          </a:bodyPr>
          <a:lstStyle>
            <a:lvl1pPr marL="0" indent="0" algn="ctr">
              <a:buNone/>
              <a:defRPr lang="en-US" sz="4000" kern="1200" cap="all" spc="150" baseline="0" dirty="0" smtClean="0">
                <a:solidFill>
                  <a:schemeClr val="bg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24" name="Text Placeholder 2">
            <a:extLst>
              <a:ext uri="{FF2B5EF4-FFF2-40B4-BE49-F238E27FC236}">
                <a16:creationId xmlns:a16="http://schemas.microsoft.com/office/drawing/2014/main" xmlns="" id="{97B9C3B0-3522-407C-B662-631E19ECC95F}"/>
              </a:ext>
            </a:extLst>
          </p:cNvPr>
          <p:cNvSpPr>
            <a:spLocks noGrp="1"/>
          </p:cNvSpPr>
          <p:nvPr>
            <p:ph type="body" idx="16" hasCustomPrompt="1"/>
          </p:nvPr>
        </p:nvSpPr>
        <p:spPr>
          <a:xfrm>
            <a:off x="8887174" y="3064615"/>
            <a:ext cx="1240971" cy="823912"/>
          </a:xfrm>
        </p:spPr>
        <p:txBody>
          <a:bodyPr anchor="ctr">
            <a:noAutofit/>
          </a:bodyPr>
          <a:lstStyle>
            <a:lvl1pPr marL="0" indent="0" algn="ctr">
              <a:buNone/>
              <a:defRPr lang="en-US" sz="4000" kern="1200" cap="all" spc="150" baseline="0" dirty="0" smtClean="0">
                <a:solidFill>
                  <a:schemeClr val="bg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4" name="Content Placeholder 3">
            <a:extLst>
              <a:ext uri="{FF2B5EF4-FFF2-40B4-BE49-F238E27FC236}">
                <a16:creationId xmlns:a16="http://schemas.microsoft.com/office/drawing/2014/main" xmlns="" id="{AC9B20CF-6B91-4562-B799-0ABDAEBC0D2A}"/>
              </a:ext>
            </a:extLst>
          </p:cNvPr>
          <p:cNvSpPr>
            <a:spLocks noGrp="1"/>
          </p:cNvSpPr>
          <p:nvPr>
            <p:ph sz="half" idx="2"/>
          </p:nvPr>
        </p:nvSpPr>
        <p:spPr>
          <a:xfrm>
            <a:off x="1129698" y="4824188"/>
            <a:ext cx="3124093" cy="462927"/>
          </a:xfrm>
        </p:spPr>
        <p:txBody>
          <a:bodyPr>
            <a:noAutofit/>
          </a:bodyPr>
          <a:lstStyle>
            <a:lvl1pPr marL="0" indent="0" algn="ctr">
              <a:lnSpc>
                <a:spcPct val="100000"/>
              </a:lnSpc>
              <a:buNone/>
              <a:defRPr sz="2000" cap="all" spc="50" baseline="0">
                <a:solidFill>
                  <a:schemeClr val="bg1"/>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sp>
        <p:nvSpPr>
          <p:cNvPr id="25" name="Content Placeholder 3">
            <a:extLst>
              <a:ext uri="{FF2B5EF4-FFF2-40B4-BE49-F238E27FC236}">
                <a16:creationId xmlns:a16="http://schemas.microsoft.com/office/drawing/2014/main" xmlns="" id="{82D8880F-3EAC-45C9-91F2-19A193791A18}"/>
              </a:ext>
            </a:extLst>
          </p:cNvPr>
          <p:cNvSpPr>
            <a:spLocks noGrp="1"/>
          </p:cNvSpPr>
          <p:nvPr>
            <p:ph sz="half" idx="17"/>
          </p:nvPr>
        </p:nvSpPr>
        <p:spPr>
          <a:xfrm>
            <a:off x="1129698" y="5280763"/>
            <a:ext cx="3124093" cy="462927"/>
          </a:xfrm>
        </p:spPr>
        <p:txBody>
          <a:bodyPr>
            <a:normAutofit/>
          </a:bodyPr>
          <a:lstStyle>
            <a:lvl1pPr marL="0" indent="0" algn="ctr">
              <a:lnSpc>
                <a:spcPct val="100000"/>
              </a:lnSpc>
              <a:buNone/>
              <a:defRPr sz="1400" cap="none" spc="50" baseline="0">
                <a:solidFill>
                  <a:schemeClr val="bg1"/>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sp>
        <p:nvSpPr>
          <p:cNvPr id="6" name="Content Placeholder 5">
            <a:extLst>
              <a:ext uri="{FF2B5EF4-FFF2-40B4-BE49-F238E27FC236}">
                <a16:creationId xmlns:a16="http://schemas.microsoft.com/office/drawing/2014/main" xmlns="" id="{B36EE64B-44BF-4634-97BC-5ED74C6DF280}"/>
              </a:ext>
            </a:extLst>
          </p:cNvPr>
          <p:cNvSpPr>
            <a:spLocks noGrp="1"/>
          </p:cNvSpPr>
          <p:nvPr>
            <p:ph sz="quarter" idx="4"/>
          </p:nvPr>
        </p:nvSpPr>
        <p:spPr>
          <a:xfrm>
            <a:off x="4526261" y="4824188"/>
            <a:ext cx="3139479" cy="462927"/>
          </a:xfrm>
        </p:spPr>
        <p:txBody>
          <a:bodyPr>
            <a:normAutofit/>
          </a:bodyPr>
          <a:lstStyle>
            <a:lvl1pPr marL="0" indent="0" algn="ctr">
              <a:lnSpc>
                <a:spcPct val="100000"/>
              </a:lnSpc>
              <a:buNone/>
              <a:defRPr sz="2000" cap="all" spc="50" baseline="0">
                <a:solidFill>
                  <a:schemeClr val="bg1"/>
                </a:solidFill>
              </a:defRPr>
            </a:lvl1pPr>
            <a:lvl2pPr marL="457200" indent="0">
              <a:lnSpc>
                <a:spcPct val="100000"/>
              </a:lnSpc>
              <a:buNone/>
              <a:defRPr sz="2000" cap="all"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sp>
        <p:nvSpPr>
          <p:cNvPr id="26" name="Content Placeholder 5">
            <a:extLst>
              <a:ext uri="{FF2B5EF4-FFF2-40B4-BE49-F238E27FC236}">
                <a16:creationId xmlns:a16="http://schemas.microsoft.com/office/drawing/2014/main" xmlns="" id="{9019518E-E850-403D-A5B5-4B53F8C4A56B}"/>
              </a:ext>
            </a:extLst>
          </p:cNvPr>
          <p:cNvSpPr>
            <a:spLocks noGrp="1"/>
          </p:cNvSpPr>
          <p:nvPr>
            <p:ph sz="quarter" idx="18"/>
          </p:nvPr>
        </p:nvSpPr>
        <p:spPr>
          <a:xfrm>
            <a:off x="4526261" y="5280763"/>
            <a:ext cx="3139479" cy="462927"/>
          </a:xfrm>
        </p:spPr>
        <p:txBody>
          <a:bodyPr>
            <a:normAutofit/>
          </a:bodyPr>
          <a:lstStyle>
            <a:lvl1pPr marL="0" indent="0" algn="ctr">
              <a:lnSpc>
                <a:spcPct val="100000"/>
              </a:lnSpc>
              <a:buNone/>
              <a:defRPr sz="1400" cap="none" spc="50" baseline="0">
                <a:solidFill>
                  <a:schemeClr val="bg1"/>
                </a:solidFill>
              </a:defRPr>
            </a:lvl1pPr>
            <a:lvl2pPr marL="457200" indent="0" algn="ctr">
              <a:lnSpc>
                <a:spcPct val="100000"/>
              </a:lnSpc>
              <a:buNone/>
              <a:defRPr sz="1400" cap="none"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a:p>
            <a:pPr lvl="1"/>
            <a:r>
              <a:rPr lang="en-US"/>
              <a:t>Second level</a:t>
            </a:r>
          </a:p>
        </p:txBody>
      </p:sp>
      <p:sp>
        <p:nvSpPr>
          <p:cNvPr id="22" name="Content Placeholder 3">
            <a:extLst>
              <a:ext uri="{FF2B5EF4-FFF2-40B4-BE49-F238E27FC236}">
                <a16:creationId xmlns:a16="http://schemas.microsoft.com/office/drawing/2014/main" xmlns="" id="{C464A9BD-B815-4632-8F54-6EB70E48BAFF}"/>
              </a:ext>
            </a:extLst>
          </p:cNvPr>
          <p:cNvSpPr>
            <a:spLocks noGrp="1"/>
          </p:cNvSpPr>
          <p:nvPr>
            <p:ph sz="half" idx="14"/>
          </p:nvPr>
        </p:nvSpPr>
        <p:spPr>
          <a:xfrm>
            <a:off x="7938210" y="4824188"/>
            <a:ext cx="3124093" cy="462927"/>
          </a:xfrm>
        </p:spPr>
        <p:txBody>
          <a:bodyPr>
            <a:noAutofit/>
          </a:bodyPr>
          <a:lstStyle>
            <a:lvl1pPr marL="0" indent="0" algn="ctr">
              <a:lnSpc>
                <a:spcPct val="100000"/>
              </a:lnSpc>
              <a:buNone/>
              <a:defRPr sz="2000" cap="all" spc="50" baseline="0">
                <a:solidFill>
                  <a:schemeClr val="bg1"/>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sp>
        <p:nvSpPr>
          <p:cNvPr id="27" name="Content Placeholder 3">
            <a:extLst>
              <a:ext uri="{FF2B5EF4-FFF2-40B4-BE49-F238E27FC236}">
                <a16:creationId xmlns:a16="http://schemas.microsoft.com/office/drawing/2014/main" xmlns="" id="{A8058154-45E5-403E-B714-AC85774F391F}"/>
              </a:ext>
            </a:extLst>
          </p:cNvPr>
          <p:cNvSpPr>
            <a:spLocks noGrp="1"/>
          </p:cNvSpPr>
          <p:nvPr>
            <p:ph sz="half" idx="19"/>
          </p:nvPr>
        </p:nvSpPr>
        <p:spPr>
          <a:xfrm>
            <a:off x="7938210" y="5280763"/>
            <a:ext cx="3124093" cy="462927"/>
          </a:xfrm>
        </p:spPr>
        <p:txBody>
          <a:bodyPr>
            <a:normAutofit/>
          </a:bodyPr>
          <a:lstStyle>
            <a:lvl1pPr marL="0" indent="0" algn="ctr">
              <a:lnSpc>
                <a:spcPct val="100000"/>
              </a:lnSpc>
              <a:buNone/>
              <a:defRPr sz="1400" cap="none" spc="50" baseline="0">
                <a:solidFill>
                  <a:schemeClr val="bg1"/>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sp>
        <p:nvSpPr>
          <p:cNvPr id="7" name="Date Placeholder 6">
            <a:extLst>
              <a:ext uri="{FF2B5EF4-FFF2-40B4-BE49-F238E27FC236}">
                <a16:creationId xmlns:a16="http://schemas.microsoft.com/office/drawing/2014/main" xmlns="" id="{F255C16C-AA88-4BBF-8040-11ECFED618E0}"/>
              </a:ext>
            </a:extLst>
          </p:cNvPr>
          <p:cNvSpPr>
            <a:spLocks noGrp="1"/>
          </p:cNvSpPr>
          <p:nvPr>
            <p:ph type="dt" sz="half" idx="10"/>
          </p:nvPr>
        </p:nvSpPr>
        <p:spPr/>
        <p:txBody>
          <a:bodyPr/>
          <a:lstStyle>
            <a:lvl1pPr>
              <a:defRPr sz="900"/>
            </a:lvl1pPr>
          </a:lstStyle>
          <a:p>
            <a:r>
              <a:rPr lang="en-US"/>
              <a:t>20XX</a:t>
            </a:r>
            <a:endParaRPr lang="en-US" dirty="0"/>
          </a:p>
        </p:txBody>
      </p:sp>
      <p:sp>
        <p:nvSpPr>
          <p:cNvPr id="8" name="Footer Placeholder 7">
            <a:extLst>
              <a:ext uri="{FF2B5EF4-FFF2-40B4-BE49-F238E27FC236}">
                <a16:creationId xmlns:a16="http://schemas.microsoft.com/office/drawing/2014/main" xmlns="" id="{CBE560E3-F935-488F-8F0E-191D7B6B54B8}"/>
              </a:ext>
            </a:extLst>
          </p:cNvPr>
          <p:cNvSpPr>
            <a:spLocks noGrp="1"/>
          </p:cNvSpPr>
          <p:nvPr>
            <p:ph type="ftr" sz="quarter" idx="11"/>
          </p:nvPr>
        </p:nvSpPr>
        <p:spPr/>
        <p:txBody>
          <a:bodyPr/>
          <a:lstStyle>
            <a:lvl1pPr>
              <a:defRPr sz="900"/>
            </a:lvl1pPr>
          </a:lstStyle>
          <a:p>
            <a:r>
              <a:rPr lang="en-US" dirty="0"/>
              <a:t>Pitch Deck</a:t>
            </a:r>
          </a:p>
        </p:txBody>
      </p:sp>
      <p:sp>
        <p:nvSpPr>
          <p:cNvPr id="9" name="Slide Number Placeholder 8">
            <a:extLst>
              <a:ext uri="{FF2B5EF4-FFF2-40B4-BE49-F238E27FC236}">
                <a16:creationId xmlns:a16="http://schemas.microsoft.com/office/drawing/2014/main" xmlns=""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xmlns="" val="1442619314"/>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Two Conten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1CF3B5C-31C4-46BA-9FAD-72DF917A84DA}"/>
              </a:ext>
            </a:extLst>
          </p:cNvPr>
          <p:cNvSpPr>
            <a:spLocks noGrp="1"/>
          </p:cNvSpPr>
          <p:nvPr>
            <p:ph type="title" hasCustomPrompt="1"/>
          </p:nvPr>
        </p:nvSpPr>
        <p:spPr>
          <a:xfrm>
            <a:off x="2933700" y="892177"/>
            <a:ext cx="8421688" cy="1325563"/>
          </a:xfrm>
        </p:spPr>
        <p:txBody>
          <a:bodyPr>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xmlns="" id="{B659CD1F-9DFB-4048-9B9B-2BD7D4EC6400}"/>
              </a:ext>
            </a:extLst>
          </p:cNvPr>
          <p:cNvSpPr>
            <a:spLocks noGrp="1"/>
          </p:cNvSpPr>
          <p:nvPr>
            <p:ph type="body" idx="1" hasCustomPrompt="1"/>
          </p:nvPr>
        </p:nvSpPr>
        <p:spPr>
          <a:xfrm>
            <a:off x="2933700" y="2776936"/>
            <a:ext cx="3924300"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xmlns="" id="{AC9B20CF-6B91-4562-B799-0ABDAEBC0D2A}"/>
              </a:ext>
            </a:extLst>
          </p:cNvPr>
          <p:cNvSpPr>
            <a:spLocks noGrp="1"/>
          </p:cNvSpPr>
          <p:nvPr>
            <p:ph sz="half" idx="2"/>
          </p:nvPr>
        </p:nvSpPr>
        <p:spPr>
          <a:xfrm>
            <a:off x="2933700" y="3834606"/>
            <a:ext cx="3924300"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xmlns="" id="{B374FC39-67F6-42EA-BCD1-F69AE2F0F22D}"/>
              </a:ext>
            </a:extLst>
          </p:cNvPr>
          <p:cNvSpPr>
            <a:spLocks noGrp="1"/>
          </p:cNvSpPr>
          <p:nvPr>
            <p:ph type="body" sz="quarter" idx="3" hasCustomPrompt="1"/>
          </p:nvPr>
        </p:nvSpPr>
        <p:spPr>
          <a:xfrm>
            <a:off x="7410173" y="2776936"/>
            <a:ext cx="3943627"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xmlns="" id="{B36EE64B-44BF-4634-97BC-5ED74C6DF280}"/>
              </a:ext>
            </a:extLst>
          </p:cNvPr>
          <p:cNvSpPr>
            <a:spLocks noGrp="1"/>
          </p:cNvSpPr>
          <p:nvPr>
            <p:ph sz="quarter" idx="4"/>
          </p:nvPr>
        </p:nvSpPr>
        <p:spPr>
          <a:xfrm>
            <a:off x="7410173" y="3834606"/>
            <a:ext cx="3943627"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xmlns="" id="{F255C16C-AA88-4BBF-8040-11ECFED618E0}"/>
              </a:ext>
            </a:extLst>
          </p:cNvPr>
          <p:cNvSpPr>
            <a:spLocks noGrp="1"/>
          </p:cNvSpPr>
          <p:nvPr>
            <p:ph type="dt" sz="half" idx="10"/>
          </p:nvPr>
        </p:nvSpPr>
        <p:spPr/>
        <p:txBody>
          <a:bodyPr/>
          <a:lstStyle>
            <a:lvl1pPr>
              <a:defRPr sz="900"/>
            </a:lvl1pPr>
          </a:lstStyle>
          <a:p>
            <a:r>
              <a:rPr lang="en-US"/>
              <a:t>20XX</a:t>
            </a:r>
            <a:endParaRPr lang="en-US" dirty="0"/>
          </a:p>
        </p:txBody>
      </p:sp>
      <p:sp>
        <p:nvSpPr>
          <p:cNvPr id="8" name="Footer Placeholder 7">
            <a:extLst>
              <a:ext uri="{FF2B5EF4-FFF2-40B4-BE49-F238E27FC236}">
                <a16:creationId xmlns:a16="http://schemas.microsoft.com/office/drawing/2014/main" xmlns="" id="{CBE560E3-F935-488F-8F0E-191D7B6B54B8}"/>
              </a:ext>
            </a:extLst>
          </p:cNvPr>
          <p:cNvSpPr>
            <a:spLocks noGrp="1"/>
          </p:cNvSpPr>
          <p:nvPr>
            <p:ph type="ftr" sz="quarter" idx="11"/>
          </p:nvPr>
        </p:nvSpPr>
        <p:spPr/>
        <p:txBody>
          <a:bodyPr/>
          <a:lstStyle>
            <a:lvl1pPr>
              <a:defRPr sz="900"/>
            </a:lvl1pPr>
          </a:lstStyle>
          <a:p>
            <a:r>
              <a:rPr lang="en-US" dirty="0"/>
              <a:t>Pitch Deck</a:t>
            </a:r>
          </a:p>
        </p:txBody>
      </p:sp>
      <p:sp>
        <p:nvSpPr>
          <p:cNvPr id="9" name="Slide Number Placeholder 8">
            <a:extLst>
              <a:ext uri="{FF2B5EF4-FFF2-40B4-BE49-F238E27FC236}">
                <a16:creationId xmlns:a16="http://schemas.microsoft.com/office/drawing/2014/main" xmlns=""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pPr/>
              <a:t>‹#›</a:t>
            </a:fld>
            <a:endParaRPr lang="en-US" dirty="0"/>
          </a:p>
        </p:txBody>
      </p:sp>
      <p:pic>
        <p:nvPicPr>
          <p:cNvPr id="11" name="Graphic 10">
            <a:extLst>
              <a:ext uri="{FF2B5EF4-FFF2-40B4-BE49-F238E27FC236}">
                <a16:creationId xmlns:a16="http://schemas.microsoft.com/office/drawing/2014/main" xmlns="" id="{EE24E1DB-1F20-4C28-8069-D9219D1F8BBD}"/>
              </a:ext>
            </a:extLst>
          </p:cNvPr>
          <p:cNvPicPr>
            <a:picLocks noChangeAspect="1"/>
          </p:cNvPicPr>
          <p:nvPr/>
        </p:nvPicPr>
        <p:blipFill rotWithShape="1">
          <a:blip r:embed="rId2">
            <a:extLst>
              <a:ext uri="{96DAC541-7B7A-43D3-8B79-37D633B846F1}">
                <asvg:svgBlip xmlns:asvg="http://schemas.microsoft.com/office/drawing/2016/SVG/main" xmlns="" r:embed="rId3"/>
              </a:ext>
            </a:extLst>
          </a:blip>
          <a:srcRect l="39434" t="20278" b="22673"/>
          <a:stretch/>
        </p:blipFill>
        <p:spPr>
          <a:xfrm>
            <a:off x="25785" y="0"/>
            <a:ext cx="4368030" cy="3912394"/>
          </a:xfrm>
          <a:prstGeom prst="rect">
            <a:avLst/>
          </a:prstGeom>
        </p:spPr>
      </p:pic>
    </p:spTree>
    <p:extLst>
      <p:ext uri="{BB962C8B-B14F-4D97-AF65-F5344CB8AC3E}">
        <p14:creationId xmlns:p14="http://schemas.microsoft.com/office/powerpoint/2010/main" xmlns="" val="30217409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pic>
        <p:nvPicPr>
          <p:cNvPr id="14" name="Graphic 13">
            <a:extLst>
              <a:ext uri="{FF2B5EF4-FFF2-40B4-BE49-F238E27FC236}">
                <a16:creationId xmlns:a16="http://schemas.microsoft.com/office/drawing/2014/main" xmlns="" id="{AE202E03-5C65-4305-B969-65220AD41002}"/>
              </a:ext>
              <a:ext uri="{C183D7F6-B498-43B3-948B-1728B52AA6E4}">
                <adec:decorative xmlns:adec="http://schemas.microsoft.com/office/drawing/2017/decorative" xmlns="" val="1"/>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t="18301" r="41825" b="23071"/>
          <a:stretch/>
        </p:blipFill>
        <p:spPr>
          <a:xfrm flipH="1">
            <a:off x="0" y="0"/>
            <a:ext cx="5441888" cy="6858000"/>
          </a:xfrm>
          <a:custGeom>
            <a:avLst/>
            <a:gdLst>
              <a:gd name="connsiteX0" fmla="*/ 5441888 w 5441888"/>
              <a:gd name="connsiteY0" fmla="*/ 0 h 6858000"/>
              <a:gd name="connsiteX1" fmla="*/ 0 w 5441888"/>
              <a:gd name="connsiteY1" fmla="*/ 0 h 6858000"/>
              <a:gd name="connsiteX2" fmla="*/ 0 w 5441888"/>
              <a:gd name="connsiteY2" fmla="*/ 6858000 h 6858000"/>
              <a:gd name="connsiteX3" fmla="*/ 5441888 w 5441888"/>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441888" h="6858000">
                <a:moveTo>
                  <a:pt x="5441888" y="0"/>
                </a:moveTo>
                <a:lnTo>
                  <a:pt x="0" y="0"/>
                </a:lnTo>
                <a:lnTo>
                  <a:pt x="0" y="6858000"/>
                </a:lnTo>
                <a:lnTo>
                  <a:pt x="5441888" y="6858000"/>
                </a:lnTo>
                <a:close/>
              </a:path>
            </a:pathLst>
          </a:custGeom>
        </p:spPr>
      </p:pic>
      <p:sp>
        <p:nvSpPr>
          <p:cNvPr id="19" name="Title 1">
            <a:extLst>
              <a:ext uri="{FF2B5EF4-FFF2-40B4-BE49-F238E27FC236}">
                <a16:creationId xmlns:a16="http://schemas.microsoft.com/office/drawing/2014/main" xmlns="" id="{1E1C8C6D-0530-475B-A7F7-0E00C33ACFEB}"/>
              </a:ext>
            </a:extLst>
          </p:cNvPr>
          <p:cNvSpPr>
            <a:spLocks noGrp="1"/>
          </p:cNvSpPr>
          <p:nvPr>
            <p:ph type="title" hasCustomPrompt="1"/>
          </p:nvPr>
        </p:nvSpPr>
        <p:spPr>
          <a:xfrm>
            <a:off x="5920169" y="1152771"/>
            <a:ext cx="5431971" cy="846301"/>
          </a:xfrm>
        </p:spPr>
        <p:txBody>
          <a:bodyPr anchor="t">
            <a:normAutofit/>
          </a:bodyPr>
          <a:lstStyle>
            <a:lvl1pPr>
              <a:defRPr lang="en-US" sz="2800" kern="1200" cap="all" spc="150" baseline="0" dirty="0">
                <a:solidFill>
                  <a:schemeClr val="tx1"/>
                </a:solidFill>
                <a:latin typeface="+mj-lt"/>
                <a:ea typeface="+mj-ea"/>
                <a:cs typeface="+mj-cs"/>
              </a:defRPr>
            </a:lvl1pPr>
          </a:lstStyle>
          <a:p>
            <a:r>
              <a:rPr lang="en-US"/>
              <a:t>CLICK TO EDIT MASTER TITLE STYLE</a:t>
            </a:r>
          </a:p>
        </p:txBody>
      </p:sp>
      <p:sp>
        <p:nvSpPr>
          <p:cNvPr id="20" name="Text Placeholder 15">
            <a:extLst>
              <a:ext uri="{FF2B5EF4-FFF2-40B4-BE49-F238E27FC236}">
                <a16:creationId xmlns:a16="http://schemas.microsoft.com/office/drawing/2014/main" xmlns="" id="{3D2778A3-7084-4333-8349-03B1FEB5FE75}"/>
              </a:ext>
            </a:extLst>
          </p:cNvPr>
          <p:cNvSpPr>
            <a:spLocks noGrp="1"/>
          </p:cNvSpPr>
          <p:nvPr>
            <p:ph type="body" sz="quarter" idx="13" hasCustomPrompt="1"/>
          </p:nvPr>
        </p:nvSpPr>
        <p:spPr>
          <a:xfrm>
            <a:off x="5922254" y="2469515"/>
            <a:ext cx="5433204" cy="365125"/>
          </a:xfrm>
        </p:spPr>
        <p:txBody>
          <a:bodyPr>
            <a:normAutofit/>
          </a:bodyPr>
          <a:lstStyle>
            <a:lvl1pPr marL="0" indent="0">
              <a:buNone/>
              <a:defRPr lang="en-US" sz="2000" kern="1200" cap="all" spc="150" baseline="0" dirty="0">
                <a:solidFill>
                  <a:schemeClr val="tx1"/>
                </a:solidFill>
                <a:latin typeface="+mj-lt"/>
                <a:ea typeface="+mj-ea"/>
                <a:cs typeface="+mj-cs"/>
              </a:defRPr>
            </a:lvl1pPr>
          </a:lstStyle>
          <a:p>
            <a:pPr lvl="0"/>
            <a:r>
              <a:rPr lang="en-US"/>
              <a:t>CLICK TO ADD SUBTITLE</a:t>
            </a:r>
          </a:p>
        </p:txBody>
      </p:sp>
      <p:sp>
        <p:nvSpPr>
          <p:cNvPr id="25" name="Text Placeholder 18">
            <a:extLst>
              <a:ext uri="{FF2B5EF4-FFF2-40B4-BE49-F238E27FC236}">
                <a16:creationId xmlns:a16="http://schemas.microsoft.com/office/drawing/2014/main" xmlns="" id="{70ED2545-F96B-400C-B6F4-F1D2D83B7243}"/>
              </a:ext>
            </a:extLst>
          </p:cNvPr>
          <p:cNvSpPr>
            <a:spLocks noGrp="1"/>
          </p:cNvSpPr>
          <p:nvPr>
            <p:ph type="body" sz="quarter" idx="15" hasCustomPrompt="1"/>
          </p:nvPr>
        </p:nvSpPr>
        <p:spPr>
          <a:xfrm>
            <a:off x="5921828" y="2798940"/>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26" name="Text Placeholder 15">
            <a:extLst>
              <a:ext uri="{FF2B5EF4-FFF2-40B4-BE49-F238E27FC236}">
                <a16:creationId xmlns:a16="http://schemas.microsoft.com/office/drawing/2014/main" xmlns="" id="{4A2FECA2-3808-47DC-84EB-CD3395C2052D}"/>
              </a:ext>
            </a:extLst>
          </p:cNvPr>
          <p:cNvSpPr>
            <a:spLocks noGrp="1"/>
          </p:cNvSpPr>
          <p:nvPr>
            <p:ph type="body" sz="quarter" idx="23" hasCustomPrompt="1"/>
          </p:nvPr>
        </p:nvSpPr>
        <p:spPr>
          <a:xfrm>
            <a:off x="5922254" y="3569311"/>
            <a:ext cx="5433204" cy="365125"/>
          </a:xfrm>
        </p:spPr>
        <p:txBody>
          <a:bodyPr>
            <a:normAutofit/>
          </a:bodyPr>
          <a:lstStyle>
            <a:lvl1pPr marL="0" indent="0">
              <a:buNone/>
              <a:defRPr lang="en-US" sz="2000" kern="1200" cap="all" spc="150" baseline="0" dirty="0">
                <a:solidFill>
                  <a:schemeClr val="tx1"/>
                </a:solidFill>
                <a:latin typeface="+mj-lt"/>
                <a:ea typeface="+mj-ea"/>
                <a:cs typeface="+mj-cs"/>
              </a:defRPr>
            </a:lvl1pPr>
          </a:lstStyle>
          <a:p>
            <a:pPr lvl="0"/>
            <a:r>
              <a:rPr lang="en-US"/>
              <a:t>CLICK TO ADD SUBTITLE</a:t>
            </a:r>
          </a:p>
        </p:txBody>
      </p:sp>
      <p:sp>
        <p:nvSpPr>
          <p:cNvPr id="27" name="Text Placeholder 18">
            <a:extLst>
              <a:ext uri="{FF2B5EF4-FFF2-40B4-BE49-F238E27FC236}">
                <a16:creationId xmlns:a16="http://schemas.microsoft.com/office/drawing/2014/main" xmlns="" id="{24393B9A-03C4-45C1-8172-F8B354458A48}"/>
              </a:ext>
            </a:extLst>
          </p:cNvPr>
          <p:cNvSpPr>
            <a:spLocks noGrp="1"/>
          </p:cNvSpPr>
          <p:nvPr>
            <p:ph type="body" sz="quarter" idx="24" hasCustomPrompt="1"/>
          </p:nvPr>
        </p:nvSpPr>
        <p:spPr>
          <a:xfrm>
            <a:off x="5921828" y="3898736"/>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28" name="Text Placeholder 15">
            <a:extLst>
              <a:ext uri="{FF2B5EF4-FFF2-40B4-BE49-F238E27FC236}">
                <a16:creationId xmlns:a16="http://schemas.microsoft.com/office/drawing/2014/main" xmlns="" id="{18EC24A5-B4A5-4BAB-AE40-30EB69D6EF73}"/>
              </a:ext>
            </a:extLst>
          </p:cNvPr>
          <p:cNvSpPr>
            <a:spLocks noGrp="1"/>
          </p:cNvSpPr>
          <p:nvPr>
            <p:ph type="body" sz="quarter" idx="25" hasCustomPrompt="1"/>
          </p:nvPr>
        </p:nvSpPr>
        <p:spPr>
          <a:xfrm>
            <a:off x="5922254" y="4669107"/>
            <a:ext cx="5433204" cy="365125"/>
          </a:xfrm>
        </p:spPr>
        <p:txBody>
          <a:bodyPr>
            <a:normAutofit/>
          </a:bodyPr>
          <a:lstStyle>
            <a:lvl1pPr marL="0" indent="0">
              <a:buNone/>
              <a:defRPr lang="en-US" sz="2000" kern="1200" cap="all" spc="150" baseline="0" dirty="0">
                <a:solidFill>
                  <a:schemeClr val="tx1"/>
                </a:solidFill>
                <a:latin typeface="+mj-lt"/>
                <a:ea typeface="+mj-ea"/>
                <a:cs typeface="+mj-cs"/>
              </a:defRPr>
            </a:lvl1pPr>
          </a:lstStyle>
          <a:p>
            <a:pPr lvl="0"/>
            <a:r>
              <a:rPr lang="en-US"/>
              <a:t>CLICK TO ADD SUBTITLE</a:t>
            </a:r>
          </a:p>
        </p:txBody>
      </p:sp>
      <p:sp>
        <p:nvSpPr>
          <p:cNvPr id="29" name="Text Placeholder 18">
            <a:extLst>
              <a:ext uri="{FF2B5EF4-FFF2-40B4-BE49-F238E27FC236}">
                <a16:creationId xmlns:a16="http://schemas.microsoft.com/office/drawing/2014/main" xmlns="" id="{726F36C0-4E6A-4A10-960D-11D78D044478}"/>
              </a:ext>
            </a:extLst>
          </p:cNvPr>
          <p:cNvSpPr>
            <a:spLocks noGrp="1"/>
          </p:cNvSpPr>
          <p:nvPr>
            <p:ph type="body" sz="quarter" idx="26" hasCustomPrompt="1"/>
          </p:nvPr>
        </p:nvSpPr>
        <p:spPr>
          <a:xfrm>
            <a:off x="5921828" y="4998532"/>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21" name="Date Placeholder 6">
            <a:extLst>
              <a:ext uri="{FF2B5EF4-FFF2-40B4-BE49-F238E27FC236}">
                <a16:creationId xmlns:a16="http://schemas.microsoft.com/office/drawing/2014/main" xmlns="" id="{71F34533-9677-48AF-9374-976825F4BB7E}"/>
              </a:ext>
            </a:extLst>
          </p:cNvPr>
          <p:cNvSpPr>
            <a:spLocks noGrp="1"/>
          </p:cNvSpPr>
          <p:nvPr>
            <p:ph type="dt" sz="half" idx="10"/>
          </p:nvPr>
        </p:nvSpPr>
        <p:spPr>
          <a:xfrm>
            <a:off x="838200" y="6356350"/>
            <a:ext cx="2743200" cy="365125"/>
          </a:xfrm>
        </p:spPr>
        <p:txBody>
          <a:bodyPr/>
          <a:lstStyle>
            <a:lvl1pPr>
              <a:defRPr sz="900"/>
            </a:lvl1pPr>
          </a:lstStyle>
          <a:p>
            <a:r>
              <a:rPr lang="en-US"/>
              <a:t>20XX</a:t>
            </a:r>
            <a:endParaRPr lang="en-US" dirty="0"/>
          </a:p>
        </p:txBody>
      </p:sp>
      <p:sp>
        <p:nvSpPr>
          <p:cNvPr id="22" name="Footer Placeholder 7">
            <a:extLst>
              <a:ext uri="{FF2B5EF4-FFF2-40B4-BE49-F238E27FC236}">
                <a16:creationId xmlns:a16="http://schemas.microsoft.com/office/drawing/2014/main" xmlns="" id="{4FAB8A26-B99E-4F96-8327-A932A14F2C03}"/>
              </a:ext>
            </a:extLst>
          </p:cNvPr>
          <p:cNvSpPr>
            <a:spLocks noGrp="1"/>
          </p:cNvSpPr>
          <p:nvPr>
            <p:ph type="ftr" sz="quarter" idx="11"/>
          </p:nvPr>
        </p:nvSpPr>
        <p:spPr>
          <a:xfrm>
            <a:off x="4038600" y="6356350"/>
            <a:ext cx="4114800" cy="365125"/>
          </a:xfrm>
        </p:spPr>
        <p:txBody>
          <a:bodyPr/>
          <a:lstStyle>
            <a:lvl1pPr>
              <a:defRPr sz="900"/>
            </a:lvl1pPr>
          </a:lstStyle>
          <a:p>
            <a:r>
              <a:rPr lang="en-US" dirty="0"/>
              <a:t>Pitch Deck</a:t>
            </a:r>
          </a:p>
        </p:txBody>
      </p:sp>
      <p:sp>
        <p:nvSpPr>
          <p:cNvPr id="24" name="Slide Number Placeholder 8">
            <a:extLst>
              <a:ext uri="{FF2B5EF4-FFF2-40B4-BE49-F238E27FC236}">
                <a16:creationId xmlns:a16="http://schemas.microsoft.com/office/drawing/2014/main" xmlns="" id="{EB0962D2-BCC3-48AB-A769-2A7327D29191}"/>
              </a:ext>
            </a:extLst>
          </p:cNvPr>
          <p:cNvSpPr>
            <a:spLocks noGrp="1"/>
          </p:cNvSpPr>
          <p:nvPr>
            <p:ph type="sldNum" sz="quarter" idx="12"/>
          </p:nvPr>
        </p:nvSpPr>
        <p:spPr>
          <a:xfrm>
            <a:off x="8610600" y="6356350"/>
            <a:ext cx="2743200" cy="365125"/>
          </a:xfrm>
        </p:spPr>
        <p:txBody>
          <a:bodyPr/>
          <a:lstStyle>
            <a:lvl1pPr>
              <a:defRPr sz="900"/>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xmlns="" val="2376933483"/>
      </p:ext>
    </p:extLst>
  </p:cSld>
  <p:clrMapOvr>
    <a:masterClrMapping/>
  </p:clrMapOvr>
  <p:extLst>
    <p:ext uri="{DCECCB84-F9BA-43D5-87BE-67443E8EF086}">
      <p15:sldGuideLst xmlns:p15="http://schemas.microsoft.com/office/powerpoint/2012/main" xmlns="">
        <p15:guide id="1" pos="300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har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E5C4E19-B78B-4E39-B661-7E6A2E6C5002}"/>
              </a:ext>
            </a:extLst>
          </p:cNvPr>
          <p:cNvSpPr>
            <a:spLocks noGrp="1"/>
          </p:cNvSpPr>
          <p:nvPr>
            <p:ph type="title" hasCustomPrompt="1"/>
          </p:nvPr>
        </p:nvSpPr>
        <p:spPr/>
        <p:txBody>
          <a:bodyPr>
            <a:normAutofit/>
          </a:bodyPr>
          <a:lstStyle>
            <a:lvl1pPr algn="l">
              <a:defRPr lang="en-US" sz="2800" kern="1200" spc="150" baseline="0" dirty="0">
                <a:solidFill>
                  <a:schemeClr val="tx1"/>
                </a:solidFill>
                <a:latin typeface="+mj-lt"/>
                <a:ea typeface="+mj-ea"/>
                <a:cs typeface="+mj-cs"/>
              </a:defRPr>
            </a:lvl1pPr>
          </a:lstStyle>
          <a:p>
            <a:r>
              <a:rPr lang="en-US"/>
              <a:t>CLICK TO EDIT MASTER TITLE STYLE</a:t>
            </a:r>
          </a:p>
        </p:txBody>
      </p:sp>
      <p:sp>
        <p:nvSpPr>
          <p:cNvPr id="15" name="Text Placeholder 14">
            <a:extLst>
              <a:ext uri="{FF2B5EF4-FFF2-40B4-BE49-F238E27FC236}">
                <a16:creationId xmlns:a16="http://schemas.microsoft.com/office/drawing/2014/main" xmlns="" id="{B250D272-9B39-4C2D-B0F5-21010D11E437}"/>
              </a:ext>
            </a:extLst>
          </p:cNvPr>
          <p:cNvSpPr>
            <a:spLocks noGrp="1"/>
          </p:cNvSpPr>
          <p:nvPr>
            <p:ph type="body" sz="quarter" idx="16"/>
          </p:nvPr>
        </p:nvSpPr>
        <p:spPr>
          <a:xfrm>
            <a:off x="748749" y="1361938"/>
            <a:ext cx="6765925" cy="496888"/>
          </a:xfrm>
        </p:spPr>
        <p:txBody>
          <a:bodyPr>
            <a:noAutofit/>
          </a:bodyPr>
          <a:lstStyle>
            <a:lvl1pPr marL="0" indent="0">
              <a:buNone/>
              <a:defRPr sz="1800"/>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a:t>Click to edit Master text styles</a:t>
            </a:r>
          </a:p>
        </p:txBody>
      </p:sp>
      <p:sp>
        <p:nvSpPr>
          <p:cNvPr id="7" name="Chart Placeholder 6">
            <a:extLst>
              <a:ext uri="{FF2B5EF4-FFF2-40B4-BE49-F238E27FC236}">
                <a16:creationId xmlns:a16="http://schemas.microsoft.com/office/drawing/2014/main" xmlns="" id="{08AF2DB4-A973-4307-B59C-6058A138835C}"/>
              </a:ext>
            </a:extLst>
          </p:cNvPr>
          <p:cNvSpPr>
            <a:spLocks noGrp="1"/>
          </p:cNvSpPr>
          <p:nvPr>
            <p:ph type="chart" sz="quarter" idx="13"/>
          </p:nvPr>
        </p:nvSpPr>
        <p:spPr>
          <a:xfrm>
            <a:off x="838200" y="2286002"/>
            <a:ext cx="6094270" cy="3542143"/>
          </a:xfrm>
        </p:spPr>
        <p:txBody>
          <a:bodyPr/>
          <a:lstStyle/>
          <a:p>
            <a:r>
              <a:rPr lang="en-US"/>
              <a:t>Click icon to add chart</a:t>
            </a:r>
            <a:endParaRPr lang="en-US" dirty="0"/>
          </a:p>
        </p:txBody>
      </p:sp>
      <p:sp>
        <p:nvSpPr>
          <p:cNvPr id="11" name="Text Placeholder 10">
            <a:extLst>
              <a:ext uri="{FF2B5EF4-FFF2-40B4-BE49-F238E27FC236}">
                <a16:creationId xmlns:a16="http://schemas.microsoft.com/office/drawing/2014/main" xmlns="" id="{339C283A-EC40-421C-8A0E-F9A3161C8890}"/>
              </a:ext>
            </a:extLst>
          </p:cNvPr>
          <p:cNvSpPr>
            <a:spLocks noGrp="1"/>
          </p:cNvSpPr>
          <p:nvPr>
            <p:ph type="body" sz="quarter" idx="14"/>
          </p:nvPr>
        </p:nvSpPr>
        <p:spPr>
          <a:xfrm>
            <a:off x="7858125" y="2284624"/>
            <a:ext cx="3147332" cy="306388"/>
          </a:xfrm>
        </p:spPr>
        <p:txBody>
          <a:bodyPr>
            <a:noAutofit/>
          </a:bodyPr>
          <a:lstStyle>
            <a:lvl1pPr marL="0" indent="0">
              <a:buNone/>
              <a:defRPr sz="1400" cap="all" spc="150" baseline="0">
                <a:solidFill>
                  <a:schemeClr val="tx1"/>
                </a:solidFill>
                <a:latin typeface="+mj-lt"/>
              </a:defRPr>
            </a:lvl1pPr>
            <a:lvl2pPr marL="457200" indent="0">
              <a:buNone/>
              <a:defRPr sz="1400"/>
            </a:lvl2pPr>
            <a:lvl3pPr marL="914400" indent="0">
              <a:buNone/>
              <a:defRPr sz="1200"/>
            </a:lvl3pPr>
            <a:lvl4pPr marL="1371600" indent="0">
              <a:buNone/>
              <a:defRPr sz="1100"/>
            </a:lvl4pPr>
            <a:lvl5pPr marL="1828800" indent="0">
              <a:buNone/>
              <a:defRPr sz="1100"/>
            </a:lvl5pPr>
          </a:lstStyle>
          <a:p>
            <a:pPr lvl="0"/>
            <a:r>
              <a:rPr lang="en-US"/>
              <a:t>Click to edit Master text styles</a:t>
            </a:r>
          </a:p>
        </p:txBody>
      </p:sp>
      <p:sp>
        <p:nvSpPr>
          <p:cNvPr id="13" name="Content Placeholder 12">
            <a:extLst>
              <a:ext uri="{FF2B5EF4-FFF2-40B4-BE49-F238E27FC236}">
                <a16:creationId xmlns:a16="http://schemas.microsoft.com/office/drawing/2014/main" xmlns="" id="{305CA2B1-D510-4949-A638-C1A064DA41A7}"/>
              </a:ext>
            </a:extLst>
          </p:cNvPr>
          <p:cNvSpPr>
            <a:spLocks noGrp="1"/>
          </p:cNvSpPr>
          <p:nvPr>
            <p:ph sz="quarter" idx="15" hasCustomPrompt="1"/>
          </p:nvPr>
        </p:nvSpPr>
        <p:spPr>
          <a:xfrm>
            <a:off x="7858125" y="2779713"/>
            <a:ext cx="3148013" cy="3095625"/>
          </a:xfrm>
        </p:spPr>
        <p:txBody>
          <a:bodyPr>
            <a:normAutofit/>
          </a:bodyPr>
          <a:lstStyle>
            <a:lvl1pPr marL="0" indent="0">
              <a:buNone/>
              <a:defRPr sz="1200">
                <a:solidFill>
                  <a:schemeClr val="tx1">
                    <a:lumMod val="65000"/>
                    <a:lumOff val="35000"/>
                  </a:schemeClr>
                </a:solidFill>
              </a:defRPr>
            </a:lvl1pPr>
            <a:lvl2pPr marL="457200" indent="0">
              <a:buNone/>
              <a:defRPr sz="1100">
                <a:solidFill>
                  <a:schemeClr val="tx1">
                    <a:lumMod val="65000"/>
                    <a:lumOff val="35000"/>
                  </a:schemeClr>
                </a:solidFill>
              </a:defRPr>
            </a:lvl2pPr>
            <a:lvl3pPr marL="914400" indent="0">
              <a:buNone/>
              <a:defRPr sz="1050">
                <a:solidFill>
                  <a:schemeClr val="tx1">
                    <a:lumMod val="65000"/>
                    <a:lumOff val="35000"/>
                  </a:schemeClr>
                </a:solidFill>
              </a:defRPr>
            </a:lvl3pPr>
            <a:lvl4pPr marL="1371600" indent="0">
              <a:buNone/>
              <a:defRPr sz="1000">
                <a:solidFill>
                  <a:schemeClr val="tx1">
                    <a:lumMod val="65000"/>
                    <a:lumOff val="35000"/>
                  </a:schemeClr>
                </a:solidFill>
              </a:defRPr>
            </a:lvl4pPr>
            <a:lvl5pPr marL="1828800" indent="0">
              <a:buNone/>
              <a:defRPr sz="1000">
                <a:solidFill>
                  <a:schemeClr val="tx1">
                    <a:lumMod val="65000"/>
                    <a:lumOff val="35000"/>
                  </a:schemeClr>
                </a:solidFill>
              </a:defRPr>
            </a:lvl5pPr>
          </a:lstStyle>
          <a:p>
            <a:pPr lvl="0"/>
            <a:r>
              <a:rPr lang="en-US" dirty="0"/>
              <a:t>Click to add content</a:t>
            </a:r>
          </a:p>
        </p:txBody>
      </p:sp>
      <p:sp>
        <p:nvSpPr>
          <p:cNvPr id="3" name="Date Placeholder 2">
            <a:extLst>
              <a:ext uri="{FF2B5EF4-FFF2-40B4-BE49-F238E27FC236}">
                <a16:creationId xmlns:a16="http://schemas.microsoft.com/office/drawing/2014/main" xmlns="" id="{7E085D26-FA83-4414-959E-98936A772670}"/>
              </a:ext>
            </a:extLst>
          </p:cNvPr>
          <p:cNvSpPr>
            <a:spLocks noGrp="1"/>
          </p:cNvSpPr>
          <p:nvPr>
            <p:ph type="dt" sz="half" idx="10"/>
          </p:nvPr>
        </p:nvSpPr>
        <p:spPr/>
        <p:txBody>
          <a:bodyPr/>
          <a:lstStyle>
            <a:lvl1pPr>
              <a:defRPr sz="900"/>
            </a:lvl1pPr>
          </a:lstStyle>
          <a:p>
            <a:r>
              <a:rPr lang="en-US"/>
              <a:t>20XX</a:t>
            </a:r>
            <a:endParaRPr lang="en-US" dirty="0"/>
          </a:p>
        </p:txBody>
      </p:sp>
      <p:sp>
        <p:nvSpPr>
          <p:cNvPr id="4" name="Footer Placeholder 3">
            <a:extLst>
              <a:ext uri="{FF2B5EF4-FFF2-40B4-BE49-F238E27FC236}">
                <a16:creationId xmlns:a16="http://schemas.microsoft.com/office/drawing/2014/main" xmlns="" id="{1FB52E93-DE4C-4341-8D83-F0230E38B1A1}"/>
              </a:ext>
            </a:extLst>
          </p:cNvPr>
          <p:cNvSpPr>
            <a:spLocks noGrp="1"/>
          </p:cNvSpPr>
          <p:nvPr>
            <p:ph type="ftr" sz="quarter" idx="11"/>
          </p:nvPr>
        </p:nvSpPr>
        <p:spPr/>
        <p:txBody>
          <a:bodyPr/>
          <a:lstStyle>
            <a:lvl1pPr>
              <a:defRPr sz="900"/>
            </a:lvl1pPr>
          </a:lstStyle>
          <a:p>
            <a:r>
              <a:rPr lang="en-US" dirty="0"/>
              <a:t>Pitch Deck</a:t>
            </a:r>
          </a:p>
        </p:txBody>
      </p:sp>
      <p:sp>
        <p:nvSpPr>
          <p:cNvPr id="5" name="Slide Number Placeholder 4">
            <a:extLst>
              <a:ext uri="{FF2B5EF4-FFF2-40B4-BE49-F238E27FC236}">
                <a16:creationId xmlns:a16="http://schemas.microsoft.com/office/drawing/2014/main" xmlns="" id="{AC467230-4A0F-4B18-8BA9-C3B2FDD59CB0}"/>
              </a:ext>
            </a:extLst>
          </p:cNvPr>
          <p:cNvSpPr>
            <a:spLocks noGrp="1"/>
          </p:cNvSpPr>
          <p:nvPr>
            <p:ph type="sldNum" sz="quarter" idx="12"/>
          </p:nvPr>
        </p:nvSpPr>
        <p:spPr/>
        <p:txBody>
          <a:bodyPr/>
          <a:lstStyle>
            <a:lvl1pPr>
              <a:defRPr sz="900"/>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xmlns="" val="349100301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meline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xmlns="" id="{7D46070C-E825-43D0-99F4-8B4614131131}"/>
              </a:ext>
              <a:ext uri="{C183D7F6-B498-43B3-948B-1728B52AA6E4}">
                <adec:decorative xmlns:adec="http://schemas.microsoft.com/office/drawing/2017/decorative" xmlns="" val="1"/>
              </a:ext>
            </a:extLst>
          </p:cNvPr>
          <p:cNvSpPr/>
          <p:nvPr userDrawn="1"/>
        </p:nvSpPr>
        <p:spPr>
          <a:xfrm>
            <a:off x="0" y="3057683"/>
            <a:ext cx="12191998" cy="2010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xmlns="" id="{A1F8C642-49FB-4E16-A3A0-B2ACBEABFFD6}"/>
              </a:ext>
            </a:extLst>
          </p:cNvPr>
          <p:cNvSpPr>
            <a:spLocks noGrp="1"/>
          </p:cNvSpPr>
          <p:nvPr>
            <p:ph type="title" hasCustomPrompt="1"/>
          </p:nvPr>
        </p:nvSpPr>
        <p:spPr/>
        <p:txBody>
          <a:bodyPr>
            <a:normAutofit/>
          </a:bodyPr>
          <a:lstStyle>
            <a:lvl1pPr algn="l">
              <a:defRPr lang="en-US" sz="2800" kern="1200" spc="150" baseline="0" dirty="0">
                <a:solidFill>
                  <a:schemeClr val="tx1"/>
                </a:solidFill>
                <a:latin typeface="+mj-lt"/>
                <a:ea typeface="+mj-ea"/>
                <a:cs typeface="+mj-cs"/>
              </a:defRPr>
            </a:lvl1pPr>
          </a:lstStyle>
          <a:p>
            <a:r>
              <a:rPr lang="en-US"/>
              <a:t>CLICK TO EDIT MASTER TITLE STYLE</a:t>
            </a:r>
          </a:p>
        </p:txBody>
      </p:sp>
      <p:sp>
        <p:nvSpPr>
          <p:cNvPr id="6" name="Text Placeholder 10">
            <a:extLst>
              <a:ext uri="{FF2B5EF4-FFF2-40B4-BE49-F238E27FC236}">
                <a16:creationId xmlns:a16="http://schemas.microsoft.com/office/drawing/2014/main" xmlns="" id="{E4E92FC5-6FC2-45C2-9200-3244F9EA69A0}"/>
              </a:ext>
            </a:extLst>
          </p:cNvPr>
          <p:cNvSpPr>
            <a:spLocks noGrp="1"/>
          </p:cNvSpPr>
          <p:nvPr>
            <p:ph type="body" sz="quarter" idx="33" hasCustomPrompt="1"/>
          </p:nvPr>
        </p:nvSpPr>
        <p:spPr>
          <a:xfrm>
            <a:off x="914399" y="3354712"/>
            <a:ext cx="731520" cy="457200"/>
          </a:xfrm>
        </p:spPr>
        <p:txBody>
          <a:bodyPr anchor="ctr"/>
          <a:lstStyle>
            <a:lvl1pPr marL="0" indent="0" algn="l">
              <a:buNone/>
              <a:defRPr sz="1400" b="1">
                <a:solidFill>
                  <a:schemeClr val="tx1"/>
                </a:solidFill>
                <a:latin typeface="+mj-lt"/>
              </a:defRPr>
            </a:lvl1pPr>
          </a:lstStyle>
          <a:p>
            <a:pPr lvl="0"/>
            <a:r>
              <a:rPr lang="en-US"/>
              <a:t>Year</a:t>
            </a:r>
            <a:endParaRPr lang="en-ZA"/>
          </a:p>
        </p:txBody>
      </p:sp>
      <p:sp>
        <p:nvSpPr>
          <p:cNvPr id="7" name="Text Placeholder 10">
            <a:extLst>
              <a:ext uri="{FF2B5EF4-FFF2-40B4-BE49-F238E27FC236}">
                <a16:creationId xmlns:a16="http://schemas.microsoft.com/office/drawing/2014/main" xmlns="" id="{4D75C136-D6C3-4431-8776-997070627AAB}"/>
              </a:ext>
            </a:extLst>
          </p:cNvPr>
          <p:cNvSpPr>
            <a:spLocks noGrp="1"/>
          </p:cNvSpPr>
          <p:nvPr>
            <p:ph type="body" sz="quarter" idx="34" hasCustomPrompt="1"/>
          </p:nvPr>
        </p:nvSpPr>
        <p:spPr>
          <a:xfrm>
            <a:off x="1965960" y="3502152"/>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8" name="Text Placeholder 10">
            <a:extLst>
              <a:ext uri="{FF2B5EF4-FFF2-40B4-BE49-F238E27FC236}">
                <a16:creationId xmlns:a16="http://schemas.microsoft.com/office/drawing/2014/main" xmlns="" id="{FD15D323-BFE3-4ACE-9A2E-C9EB69458B12}"/>
              </a:ext>
            </a:extLst>
          </p:cNvPr>
          <p:cNvSpPr>
            <a:spLocks noGrp="1"/>
          </p:cNvSpPr>
          <p:nvPr>
            <p:ph type="body" sz="quarter" idx="35" hasCustomPrompt="1"/>
          </p:nvPr>
        </p:nvSpPr>
        <p:spPr>
          <a:xfrm>
            <a:off x="2753880" y="3502152"/>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9" name="Text Placeholder 10">
            <a:extLst>
              <a:ext uri="{FF2B5EF4-FFF2-40B4-BE49-F238E27FC236}">
                <a16:creationId xmlns:a16="http://schemas.microsoft.com/office/drawing/2014/main" xmlns="" id="{3B520767-B49F-4503-8120-B66E411F33E4}"/>
              </a:ext>
            </a:extLst>
          </p:cNvPr>
          <p:cNvSpPr>
            <a:spLocks noGrp="1"/>
          </p:cNvSpPr>
          <p:nvPr>
            <p:ph type="body" sz="quarter" idx="36" hasCustomPrompt="1"/>
          </p:nvPr>
        </p:nvSpPr>
        <p:spPr>
          <a:xfrm>
            <a:off x="3541800" y="3502152"/>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10" name="Text Placeholder 10">
            <a:extLst>
              <a:ext uri="{FF2B5EF4-FFF2-40B4-BE49-F238E27FC236}">
                <a16:creationId xmlns:a16="http://schemas.microsoft.com/office/drawing/2014/main" xmlns="" id="{30C2F5A0-E03E-4C89-B9EB-8D48889F5F91}"/>
              </a:ext>
            </a:extLst>
          </p:cNvPr>
          <p:cNvSpPr>
            <a:spLocks noGrp="1"/>
          </p:cNvSpPr>
          <p:nvPr>
            <p:ph type="body" sz="quarter" idx="37" hasCustomPrompt="1"/>
          </p:nvPr>
        </p:nvSpPr>
        <p:spPr>
          <a:xfrm>
            <a:off x="4329720" y="3502152"/>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12" name="Text Placeholder 10">
            <a:extLst>
              <a:ext uri="{FF2B5EF4-FFF2-40B4-BE49-F238E27FC236}">
                <a16:creationId xmlns:a16="http://schemas.microsoft.com/office/drawing/2014/main" xmlns="" id="{59D3CBFE-13C8-4DB1-A831-9393264923E7}"/>
              </a:ext>
            </a:extLst>
          </p:cNvPr>
          <p:cNvSpPr>
            <a:spLocks noGrp="1"/>
          </p:cNvSpPr>
          <p:nvPr>
            <p:ph type="body" sz="quarter" idx="39" hasCustomPrompt="1"/>
          </p:nvPr>
        </p:nvSpPr>
        <p:spPr>
          <a:xfrm>
            <a:off x="5117640" y="3502152"/>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13" name="Text Placeholder 10">
            <a:extLst>
              <a:ext uri="{FF2B5EF4-FFF2-40B4-BE49-F238E27FC236}">
                <a16:creationId xmlns:a16="http://schemas.microsoft.com/office/drawing/2014/main" xmlns="" id="{82385A0A-C61D-4BBD-AC77-D7642F895E22}"/>
              </a:ext>
            </a:extLst>
          </p:cNvPr>
          <p:cNvSpPr>
            <a:spLocks noGrp="1"/>
          </p:cNvSpPr>
          <p:nvPr>
            <p:ph type="body" sz="quarter" idx="40" hasCustomPrompt="1"/>
          </p:nvPr>
        </p:nvSpPr>
        <p:spPr>
          <a:xfrm>
            <a:off x="590556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14" name="Text Placeholder 10">
            <a:extLst>
              <a:ext uri="{FF2B5EF4-FFF2-40B4-BE49-F238E27FC236}">
                <a16:creationId xmlns:a16="http://schemas.microsoft.com/office/drawing/2014/main" xmlns="" id="{FED89FCE-7507-4C8C-923F-922290589466}"/>
              </a:ext>
            </a:extLst>
          </p:cNvPr>
          <p:cNvSpPr>
            <a:spLocks noGrp="1"/>
          </p:cNvSpPr>
          <p:nvPr>
            <p:ph type="body" sz="quarter" idx="41" hasCustomPrompt="1"/>
          </p:nvPr>
        </p:nvSpPr>
        <p:spPr>
          <a:xfrm>
            <a:off x="669348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16" name="Text Placeholder 10">
            <a:extLst>
              <a:ext uri="{FF2B5EF4-FFF2-40B4-BE49-F238E27FC236}">
                <a16:creationId xmlns:a16="http://schemas.microsoft.com/office/drawing/2014/main" xmlns="" id="{2A9276DB-F427-4F8E-8E4C-466600F390FD}"/>
              </a:ext>
            </a:extLst>
          </p:cNvPr>
          <p:cNvSpPr>
            <a:spLocks noGrp="1"/>
          </p:cNvSpPr>
          <p:nvPr>
            <p:ph type="body" sz="quarter" idx="43" hasCustomPrompt="1"/>
          </p:nvPr>
        </p:nvSpPr>
        <p:spPr>
          <a:xfrm>
            <a:off x="748140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17" name="Text Placeholder 10">
            <a:extLst>
              <a:ext uri="{FF2B5EF4-FFF2-40B4-BE49-F238E27FC236}">
                <a16:creationId xmlns:a16="http://schemas.microsoft.com/office/drawing/2014/main" xmlns="" id="{79023948-0C1E-4DAB-B885-1C713409AA08}"/>
              </a:ext>
            </a:extLst>
          </p:cNvPr>
          <p:cNvSpPr>
            <a:spLocks noGrp="1"/>
          </p:cNvSpPr>
          <p:nvPr>
            <p:ph type="body" sz="quarter" idx="44" hasCustomPrompt="1"/>
          </p:nvPr>
        </p:nvSpPr>
        <p:spPr>
          <a:xfrm>
            <a:off x="8269320" y="3502152"/>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15" name="Text Placeholder 10">
            <a:extLst>
              <a:ext uri="{FF2B5EF4-FFF2-40B4-BE49-F238E27FC236}">
                <a16:creationId xmlns:a16="http://schemas.microsoft.com/office/drawing/2014/main" xmlns="" id="{F2F73935-BF53-4510-8B8F-EDB1CD56A1BB}"/>
              </a:ext>
            </a:extLst>
          </p:cNvPr>
          <p:cNvSpPr>
            <a:spLocks noGrp="1"/>
          </p:cNvSpPr>
          <p:nvPr>
            <p:ph type="body" sz="quarter" idx="42" hasCustomPrompt="1"/>
          </p:nvPr>
        </p:nvSpPr>
        <p:spPr>
          <a:xfrm>
            <a:off x="9057240" y="3502152"/>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18" name="Text Placeholder 10">
            <a:extLst>
              <a:ext uri="{FF2B5EF4-FFF2-40B4-BE49-F238E27FC236}">
                <a16:creationId xmlns:a16="http://schemas.microsoft.com/office/drawing/2014/main" xmlns="" id="{4AB6A03C-6180-41ED-A88D-ECBB80D160F2}"/>
              </a:ext>
            </a:extLst>
          </p:cNvPr>
          <p:cNvSpPr>
            <a:spLocks noGrp="1"/>
          </p:cNvSpPr>
          <p:nvPr>
            <p:ph type="body" sz="quarter" idx="45" hasCustomPrompt="1"/>
          </p:nvPr>
        </p:nvSpPr>
        <p:spPr>
          <a:xfrm>
            <a:off x="9845160" y="3502152"/>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19" name="Text Placeholder 10">
            <a:extLst>
              <a:ext uri="{FF2B5EF4-FFF2-40B4-BE49-F238E27FC236}">
                <a16:creationId xmlns:a16="http://schemas.microsoft.com/office/drawing/2014/main" xmlns="" id="{145AD645-55F0-41A9-AC53-ED30BF1340BA}"/>
              </a:ext>
            </a:extLst>
          </p:cNvPr>
          <p:cNvSpPr>
            <a:spLocks noGrp="1"/>
          </p:cNvSpPr>
          <p:nvPr>
            <p:ph type="body" sz="quarter" idx="46" hasCustomPrompt="1"/>
          </p:nvPr>
        </p:nvSpPr>
        <p:spPr>
          <a:xfrm>
            <a:off x="10633085" y="3502152"/>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11" name="Text Placeholder 10">
            <a:extLst>
              <a:ext uri="{FF2B5EF4-FFF2-40B4-BE49-F238E27FC236}">
                <a16:creationId xmlns:a16="http://schemas.microsoft.com/office/drawing/2014/main" xmlns="" id="{AB3645A3-D681-45BF-B195-452D000802CA}"/>
              </a:ext>
            </a:extLst>
          </p:cNvPr>
          <p:cNvSpPr>
            <a:spLocks noGrp="1"/>
          </p:cNvSpPr>
          <p:nvPr>
            <p:ph type="body" sz="quarter" idx="38" hasCustomPrompt="1"/>
          </p:nvPr>
        </p:nvSpPr>
        <p:spPr>
          <a:xfrm>
            <a:off x="914400" y="4292468"/>
            <a:ext cx="731520" cy="457200"/>
          </a:xfrm>
        </p:spPr>
        <p:txBody>
          <a:bodyPr anchor="ctr"/>
          <a:lstStyle>
            <a:lvl1pPr marL="0" indent="0" algn="l">
              <a:buNone/>
              <a:defRPr sz="1400" b="1">
                <a:solidFill>
                  <a:schemeClr val="tx1"/>
                </a:solidFill>
                <a:latin typeface="+mj-lt"/>
              </a:defRPr>
            </a:lvl1pPr>
          </a:lstStyle>
          <a:p>
            <a:pPr lvl="0"/>
            <a:r>
              <a:rPr lang="en-US"/>
              <a:t>Year</a:t>
            </a:r>
            <a:endParaRPr lang="en-ZA"/>
          </a:p>
        </p:txBody>
      </p:sp>
      <p:sp>
        <p:nvSpPr>
          <p:cNvPr id="20" name="Text Placeholder 10">
            <a:extLst>
              <a:ext uri="{FF2B5EF4-FFF2-40B4-BE49-F238E27FC236}">
                <a16:creationId xmlns:a16="http://schemas.microsoft.com/office/drawing/2014/main" xmlns="" id="{C39F248D-01B4-40EE-B483-E8E81806DFBE}"/>
              </a:ext>
            </a:extLst>
          </p:cNvPr>
          <p:cNvSpPr>
            <a:spLocks noGrp="1"/>
          </p:cNvSpPr>
          <p:nvPr>
            <p:ph type="body" sz="quarter" idx="47" hasCustomPrompt="1"/>
          </p:nvPr>
        </p:nvSpPr>
        <p:spPr>
          <a:xfrm>
            <a:off x="1969915" y="4425696"/>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21" name="Text Placeholder 10">
            <a:extLst>
              <a:ext uri="{FF2B5EF4-FFF2-40B4-BE49-F238E27FC236}">
                <a16:creationId xmlns:a16="http://schemas.microsoft.com/office/drawing/2014/main" xmlns="" id="{1D0F1859-7A34-42DF-873E-2CF864E4C4BE}"/>
              </a:ext>
            </a:extLst>
          </p:cNvPr>
          <p:cNvSpPr>
            <a:spLocks noGrp="1"/>
          </p:cNvSpPr>
          <p:nvPr>
            <p:ph type="body" sz="quarter" idx="48" hasCustomPrompt="1"/>
          </p:nvPr>
        </p:nvSpPr>
        <p:spPr>
          <a:xfrm>
            <a:off x="2757602" y="4425696"/>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22" name="Text Placeholder 10">
            <a:extLst>
              <a:ext uri="{FF2B5EF4-FFF2-40B4-BE49-F238E27FC236}">
                <a16:creationId xmlns:a16="http://schemas.microsoft.com/office/drawing/2014/main" xmlns="" id="{6EB397AF-B5C1-40FE-86D4-BA660E4C6E46}"/>
              </a:ext>
            </a:extLst>
          </p:cNvPr>
          <p:cNvSpPr>
            <a:spLocks noGrp="1"/>
          </p:cNvSpPr>
          <p:nvPr>
            <p:ph type="body" sz="quarter" idx="49" hasCustomPrompt="1"/>
          </p:nvPr>
        </p:nvSpPr>
        <p:spPr>
          <a:xfrm>
            <a:off x="3545289" y="4425696"/>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23" name="Text Placeholder 10">
            <a:extLst>
              <a:ext uri="{FF2B5EF4-FFF2-40B4-BE49-F238E27FC236}">
                <a16:creationId xmlns:a16="http://schemas.microsoft.com/office/drawing/2014/main" xmlns="" id="{AF1343D5-DC0F-4C7E-967F-CFC300A2C807}"/>
              </a:ext>
            </a:extLst>
          </p:cNvPr>
          <p:cNvSpPr>
            <a:spLocks noGrp="1"/>
          </p:cNvSpPr>
          <p:nvPr>
            <p:ph type="body" sz="quarter" idx="50" hasCustomPrompt="1"/>
          </p:nvPr>
        </p:nvSpPr>
        <p:spPr>
          <a:xfrm>
            <a:off x="4332976" y="4425696"/>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24" name="Text Placeholder 10">
            <a:extLst>
              <a:ext uri="{FF2B5EF4-FFF2-40B4-BE49-F238E27FC236}">
                <a16:creationId xmlns:a16="http://schemas.microsoft.com/office/drawing/2014/main" xmlns="" id="{9AD688A5-D2DF-4FC3-8171-FAEA8C4F5566}"/>
              </a:ext>
            </a:extLst>
          </p:cNvPr>
          <p:cNvSpPr>
            <a:spLocks noGrp="1"/>
          </p:cNvSpPr>
          <p:nvPr>
            <p:ph type="body" sz="quarter" idx="51" hasCustomPrompt="1"/>
          </p:nvPr>
        </p:nvSpPr>
        <p:spPr>
          <a:xfrm>
            <a:off x="5120663" y="4425696"/>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25" name="Text Placeholder 10">
            <a:extLst>
              <a:ext uri="{FF2B5EF4-FFF2-40B4-BE49-F238E27FC236}">
                <a16:creationId xmlns:a16="http://schemas.microsoft.com/office/drawing/2014/main" xmlns="" id="{EA05A5D4-01B0-4932-B03E-571986E282EA}"/>
              </a:ext>
            </a:extLst>
          </p:cNvPr>
          <p:cNvSpPr>
            <a:spLocks noGrp="1"/>
          </p:cNvSpPr>
          <p:nvPr>
            <p:ph type="body" sz="quarter" idx="52" hasCustomPrompt="1"/>
          </p:nvPr>
        </p:nvSpPr>
        <p:spPr>
          <a:xfrm>
            <a:off x="5908350" y="4425696"/>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26" name="Text Placeholder 10">
            <a:extLst>
              <a:ext uri="{FF2B5EF4-FFF2-40B4-BE49-F238E27FC236}">
                <a16:creationId xmlns:a16="http://schemas.microsoft.com/office/drawing/2014/main" xmlns="" id="{72A84601-CD4F-49ED-8D51-CEF032363058}"/>
              </a:ext>
            </a:extLst>
          </p:cNvPr>
          <p:cNvSpPr>
            <a:spLocks noGrp="1"/>
          </p:cNvSpPr>
          <p:nvPr>
            <p:ph type="body" sz="quarter" idx="53" hasCustomPrompt="1"/>
          </p:nvPr>
        </p:nvSpPr>
        <p:spPr>
          <a:xfrm>
            <a:off x="6696037" y="4425696"/>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28" name="Text Placeholder 10">
            <a:extLst>
              <a:ext uri="{FF2B5EF4-FFF2-40B4-BE49-F238E27FC236}">
                <a16:creationId xmlns:a16="http://schemas.microsoft.com/office/drawing/2014/main" xmlns="" id="{DFC05EC7-9D6C-486B-9E2F-D3612013C0A1}"/>
              </a:ext>
            </a:extLst>
          </p:cNvPr>
          <p:cNvSpPr>
            <a:spLocks noGrp="1"/>
          </p:cNvSpPr>
          <p:nvPr>
            <p:ph type="body" sz="quarter" idx="55" hasCustomPrompt="1"/>
          </p:nvPr>
        </p:nvSpPr>
        <p:spPr>
          <a:xfrm>
            <a:off x="7483724" y="4425696"/>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29" name="Text Placeholder 10">
            <a:extLst>
              <a:ext uri="{FF2B5EF4-FFF2-40B4-BE49-F238E27FC236}">
                <a16:creationId xmlns:a16="http://schemas.microsoft.com/office/drawing/2014/main" xmlns="" id="{98F455FB-241B-4E1F-B581-FA6CBA239545}"/>
              </a:ext>
            </a:extLst>
          </p:cNvPr>
          <p:cNvSpPr>
            <a:spLocks noGrp="1"/>
          </p:cNvSpPr>
          <p:nvPr>
            <p:ph type="body" sz="quarter" idx="56" hasCustomPrompt="1"/>
          </p:nvPr>
        </p:nvSpPr>
        <p:spPr>
          <a:xfrm>
            <a:off x="8271411"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27" name="Text Placeholder 10">
            <a:extLst>
              <a:ext uri="{FF2B5EF4-FFF2-40B4-BE49-F238E27FC236}">
                <a16:creationId xmlns:a16="http://schemas.microsoft.com/office/drawing/2014/main" xmlns="" id="{C49FB196-753D-4A12-9460-57D8AB4B540B}"/>
              </a:ext>
            </a:extLst>
          </p:cNvPr>
          <p:cNvSpPr>
            <a:spLocks noGrp="1"/>
          </p:cNvSpPr>
          <p:nvPr>
            <p:ph type="body" sz="quarter" idx="54" hasCustomPrompt="1"/>
          </p:nvPr>
        </p:nvSpPr>
        <p:spPr>
          <a:xfrm>
            <a:off x="9059098" y="4425696"/>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30" name="Text Placeholder 10">
            <a:extLst>
              <a:ext uri="{FF2B5EF4-FFF2-40B4-BE49-F238E27FC236}">
                <a16:creationId xmlns:a16="http://schemas.microsoft.com/office/drawing/2014/main" xmlns="" id="{9E38664A-8108-4E24-800B-3C32ADA43978}"/>
              </a:ext>
            </a:extLst>
          </p:cNvPr>
          <p:cNvSpPr>
            <a:spLocks noGrp="1"/>
          </p:cNvSpPr>
          <p:nvPr>
            <p:ph type="body" sz="quarter" idx="57" hasCustomPrompt="1"/>
          </p:nvPr>
        </p:nvSpPr>
        <p:spPr>
          <a:xfrm>
            <a:off x="9846785" y="4425696"/>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31" name="Text Placeholder 10">
            <a:extLst>
              <a:ext uri="{FF2B5EF4-FFF2-40B4-BE49-F238E27FC236}">
                <a16:creationId xmlns:a16="http://schemas.microsoft.com/office/drawing/2014/main" xmlns="" id="{2908458B-A3ED-4855-9E08-108D7C4A8D36}"/>
              </a:ext>
            </a:extLst>
          </p:cNvPr>
          <p:cNvSpPr>
            <a:spLocks noGrp="1"/>
          </p:cNvSpPr>
          <p:nvPr>
            <p:ph type="body" sz="quarter" idx="58" hasCustomPrompt="1"/>
          </p:nvPr>
        </p:nvSpPr>
        <p:spPr>
          <a:xfrm>
            <a:off x="10634472" y="4425696"/>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32" name="Rectangle 31">
            <a:extLst>
              <a:ext uri="{FF2B5EF4-FFF2-40B4-BE49-F238E27FC236}">
                <a16:creationId xmlns:a16="http://schemas.microsoft.com/office/drawing/2014/main" xmlns="" id="{FFA35437-CCDE-4D92-B879-F23B329C8EC3}"/>
              </a:ext>
              <a:ext uri="{C183D7F6-B498-43B3-948B-1728B52AA6E4}">
                <adec:decorative xmlns:adec="http://schemas.microsoft.com/office/drawing/2017/decorative" xmlns="" val="1"/>
              </a:ext>
            </a:extLst>
          </p:cNvPr>
          <p:cNvSpPr/>
          <p:nvPr userDrawn="1"/>
        </p:nvSpPr>
        <p:spPr>
          <a:xfrm>
            <a:off x="929640" y="4034785"/>
            <a:ext cx="10332720" cy="4571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solidFill>
                <a:schemeClr val="tx1">
                  <a:lumMod val="75000"/>
                  <a:lumOff val="25000"/>
                </a:schemeClr>
              </a:solidFill>
            </a:endParaRPr>
          </a:p>
        </p:txBody>
      </p:sp>
      <p:sp>
        <p:nvSpPr>
          <p:cNvPr id="36" name="Date Placeholder 2">
            <a:extLst>
              <a:ext uri="{FF2B5EF4-FFF2-40B4-BE49-F238E27FC236}">
                <a16:creationId xmlns:a16="http://schemas.microsoft.com/office/drawing/2014/main" xmlns="" id="{1CDC588F-73BC-4108-974B-0EAAB8213CE0}"/>
              </a:ext>
            </a:extLst>
          </p:cNvPr>
          <p:cNvSpPr>
            <a:spLocks noGrp="1"/>
          </p:cNvSpPr>
          <p:nvPr>
            <p:ph type="dt" sz="half" idx="10"/>
          </p:nvPr>
        </p:nvSpPr>
        <p:spPr>
          <a:xfrm>
            <a:off x="838200" y="6356350"/>
            <a:ext cx="2743200" cy="365125"/>
          </a:xfrm>
        </p:spPr>
        <p:txBody>
          <a:bodyPr/>
          <a:lstStyle>
            <a:lvl1pPr>
              <a:defRPr sz="900"/>
            </a:lvl1pPr>
          </a:lstStyle>
          <a:p>
            <a:r>
              <a:rPr lang="en-US"/>
              <a:t>20XX</a:t>
            </a:r>
            <a:endParaRPr lang="en-US" dirty="0"/>
          </a:p>
        </p:txBody>
      </p:sp>
      <p:sp>
        <p:nvSpPr>
          <p:cNvPr id="37" name="Footer Placeholder 3">
            <a:extLst>
              <a:ext uri="{FF2B5EF4-FFF2-40B4-BE49-F238E27FC236}">
                <a16:creationId xmlns:a16="http://schemas.microsoft.com/office/drawing/2014/main" xmlns="" id="{B2AC1EB2-9B8F-4077-8B66-64F9549F2C99}"/>
              </a:ext>
            </a:extLst>
          </p:cNvPr>
          <p:cNvSpPr>
            <a:spLocks noGrp="1"/>
          </p:cNvSpPr>
          <p:nvPr>
            <p:ph type="ftr" sz="quarter" idx="11"/>
          </p:nvPr>
        </p:nvSpPr>
        <p:spPr>
          <a:xfrm>
            <a:off x="4038600" y="6356350"/>
            <a:ext cx="4114800" cy="365125"/>
          </a:xfrm>
        </p:spPr>
        <p:txBody>
          <a:bodyPr/>
          <a:lstStyle>
            <a:lvl1pPr>
              <a:defRPr sz="900"/>
            </a:lvl1pPr>
          </a:lstStyle>
          <a:p>
            <a:r>
              <a:rPr lang="en-US" dirty="0"/>
              <a:t>Pitch Deck</a:t>
            </a:r>
          </a:p>
        </p:txBody>
      </p:sp>
      <p:sp>
        <p:nvSpPr>
          <p:cNvPr id="38" name="Slide Number Placeholder 4">
            <a:extLst>
              <a:ext uri="{FF2B5EF4-FFF2-40B4-BE49-F238E27FC236}">
                <a16:creationId xmlns:a16="http://schemas.microsoft.com/office/drawing/2014/main" xmlns="" id="{28DE3E33-346A-45AF-B164-CB5DF04FAE6D}"/>
              </a:ext>
            </a:extLst>
          </p:cNvPr>
          <p:cNvSpPr>
            <a:spLocks noGrp="1"/>
          </p:cNvSpPr>
          <p:nvPr>
            <p:ph type="sldNum" sz="quarter" idx="12"/>
          </p:nvPr>
        </p:nvSpPr>
        <p:spPr>
          <a:xfrm>
            <a:off x="8610600" y="6356350"/>
            <a:ext cx="2743200" cy="365125"/>
          </a:xfrm>
        </p:spPr>
        <p:txBody>
          <a:bodyPr/>
          <a:lstStyle>
            <a:lvl1pPr>
              <a:defRPr sz="900"/>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xmlns="" val="205632346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mart Ar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7" name="SmartArt Placeholder 6">
            <a:extLst>
              <a:ext uri="{FF2B5EF4-FFF2-40B4-BE49-F238E27FC236}">
                <a16:creationId xmlns:a16="http://schemas.microsoft.com/office/drawing/2014/main" xmlns="" id="{156CA116-0F6E-4EE9-B34F-03BA07161A7A}"/>
              </a:ext>
            </a:extLst>
          </p:cNvPr>
          <p:cNvSpPr>
            <a:spLocks noGrp="1"/>
          </p:cNvSpPr>
          <p:nvPr>
            <p:ph type="dgm" sz="quarter" idx="15"/>
          </p:nvPr>
        </p:nvSpPr>
        <p:spPr>
          <a:xfrm>
            <a:off x="838200" y="2139084"/>
            <a:ext cx="10515600" cy="3695338"/>
          </a:xfrm>
        </p:spPr>
        <p:txBody>
          <a:bodyPr/>
          <a:lstStyle/>
          <a:p>
            <a:r>
              <a:rPr lang="en-US"/>
              <a:t>Click icon to add SmartArt graphic</a:t>
            </a:r>
            <a:endParaRPr lang="en-US" dirty="0"/>
          </a:p>
        </p:txBody>
      </p:sp>
      <p:sp>
        <p:nvSpPr>
          <p:cNvPr id="3" name="Date Placeholder 2">
            <a:extLst>
              <a:ext uri="{FF2B5EF4-FFF2-40B4-BE49-F238E27FC236}">
                <a16:creationId xmlns:a16="http://schemas.microsoft.com/office/drawing/2014/main" xmlns="" id="{7E085D26-FA83-4414-959E-98936A772670}"/>
              </a:ext>
            </a:extLst>
          </p:cNvPr>
          <p:cNvSpPr>
            <a:spLocks noGrp="1"/>
          </p:cNvSpPr>
          <p:nvPr>
            <p:ph type="dt" sz="half" idx="10"/>
          </p:nvPr>
        </p:nvSpPr>
        <p:spPr/>
        <p:txBody>
          <a:bodyPr/>
          <a:lstStyle>
            <a:lvl1pPr>
              <a:defRPr sz="900"/>
            </a:lvl1pPr>
          </a:lstStyle>
          <a:p>
            <a:r>
              <a:rPr lang="en-US"/>
              <a:t>20XX</a:t>
            </a:r>
            <a:endParaRPr lang="en-US" dirty="0"/>
          </a:p>
        </p:txBody>
      </p:sp>
      <p:sp>
        <p:nvSpPr>
          <p:cNvPr id="4" name="Footer Placeholder 3">
            <a:extLst>
              <a:ext uri="{FF2B5EF4-FFF2-40B4-BE49-F238E27FC236}">
                <a16:creationId xmlns:a16="http://schemas.microsoft.com/office/drawing/2014/main" xmlns="" id="{1FB52E93-DE4C-4341-8D83-F0230E38B1A1}"/>
              </a:ext>
            </a:extLst>
          </p:cNvPr>
          <p:cNvSpPr>
            <a:spLocks noGrp="1"/>
          </p:cNvSpPr>
          <p:nvPr>
            <p:ph type="ftr" sz="quarter" idx="11"/>
          </p:nvPr>
        </p:nvSpPr>
        <p:spPr/>
        <p:txBody>
          <a:bodyPr/>
          <a:lstStyle>
            <a:lvl1pPr>
              <a:defRPr sz="900"/>
            </a:lvl1pPr>
          </a:lstStyle>
          <a:p>
            <a:r>
              <a:rPr lang="en-US" dirty="0"/>
              <a:t>Pitch Deck</a:t>
            </a:r>
          </a:p>
        </p:txBody>
      </p:sp>
      <p:cxnSp>
        <p:nvCxnSpPr>
          <p:cNvPr id="10" name="Straight Connector 9">
            <a:extLst>
              <a:ext uri="{FF2B5EF4-FFF2-40B4-BE49-F238E27FC236}">
                <a16:creationId xmlns:a16="http://schemas.microsoft.com/office/drawing/2014/main" xmlns="" id="{66988B2D-0240-4256-8268-4B9FF1E72363}"/>
              </a:ext>
              <a:ext uri="{C183D7F6-B498-43B3-948B-1728B52AA6E4}">
                <adec:decorative xmlns:adec="http://schemas.microsoft.com/office/drawing/2017/decorative" xmlns="" val="1"/>
              </a:ext>
            </a:extLst>
          </p:cNvPr>
          <p:cNvCxnSpPr>
            <a:cxnSpLocks/>
          </p:cNvCxnSpPr>
          <p:nvPr/>
        </p:nvCxnSpPr>
        <p:spPr>
          <a:xfrm flipV="1">
            <a:off x="0" y="0"/>
            <a:ext cx="259080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xmlns="" id="{D8EEAAE1-3D04-41C3-B2D2-B3BEF34C3B27}"/>
              </a:ext>
              <a:ext uri="{C183D7F6-B498-43B3-948B-1728B52AA6E4}">
                <adec:decorative xmlns:adec="http://schemas.microsoft.com/office/drawing/2017/decorative" xmlns="" val="1"/>
              </a:ext>
            </a:extLst>
          </p:cNvPr>
          <p:cNvCxnSpPr>
            <a:cxnSpLocks/>
          </p:cNvCxnSpPr>
          <p:nvPr/>
        </p:nvCxnSpPr>
        <p:spPr>
          <a:xfrm flipH="1">
            <a:off x="0" y="0"/>
            <a:ext cx="704850" cy="10279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xmlns="" id="{AC467230-4A0F-4B18-8BA9-C3B2FDD59CB0}"/>
              </a:ext>
            </a:extLst>
          </p:cNvPr>
          <p:cNvSpPr>
            <a:spLocks noGrp="1"/>
          </p:cNvSpPr>
          <p:nvPr>
            <p:ph type="sldNum" sz="quarter" idx="12"/>
          </p:nvPr>
        </p:nvSpPr>
        <p:spPr/>
        <p:txBody>
          <a:bodyPr/>
          <a:lstStyle>
            <a:lvl1pPr>
              <a:defRPr sz="900"/>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xmlns="" val="23543133"/>
      </p:ext>
    </p:extLst>
  </p:cSld>
  <p:clrMapOvr>
    <a:overrideClrMapping bg1="lt1" tx1="dk1" bg2="lt2" tx2="dk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eam Slide 4 Peopl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xmlns="" id="{B0BDE76A-30A6-4268-9656-28A484C3DCC9}"/>
              </a:ext>
            </a:extLst>
          </p:cNvPr>
          <p:cNvSpPr>
            <a:spLocks noGrp="1"/>
          </p:cNvSpPr>
          <p:nvPr>
            <p:ph type="pic" sz="quarter" idx="14"/>
          </p:nvPr>
        </p:nvSpPr>
        <p:spPr>
          <a:xfrm>
            <a:off x="1487181" y="2886074"/>
            <a:ext cx="1845511" cy="1845511"/>
          </a:xfrm>
          <a:solidFill>
            <a:schemeClr val="bg1">
              <a:lumMod val="95000"/>
            </a:schemeClr>
          </a:solidFill>
        </p:spPr>
        <p:txBody>
          <a:bodyPr/>
          <a:lstStyle/>
          <a:p>
            <a:r>
              <a:rPr lang="en-US"/>
              <a:t>Click icon to add picture</a:t>
            </a:r>
            <a:endParaRPr lang="en-US" dirty="0"/>
          </a:p>
        </p:txBody>
      </p:sp>
      <p:sp>
        <p:nvSpPr>
          <p:cNvPr id="3" name="Text Placeholder 2">
            <a:extLst>
              <a:ext uri="{FF2B5EF4-FFF2-40B4-BE49-F238E27FC236}">
                <a16:creationId xmlns:a16="http://schemas.microsoft.com/office/drawing/2014/main" xmlns="" id="{B659CD1F-9DFB-4048-9B9B-2BD7D4EC6400}"/>
              </a:ext>
            </a:extLst>
          </p:cNvPr>
          <p:cNvSpPr>
            <a:spLocks noGrp="1"/>
          </p:cNvSpPr>
          <p:nvPr>
            <p:ph type="body" idx="1" hasCustomPrompt="1"/>
          </p:nvPr>
        </p:nvSpPr>
        <p:spPr>
          <a:xfrm>
            <a:off x="1311558" y="5084524"/>
            <a:ext cx="2196619"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xmlns="" id="{A02C0876-23F7-41FA-9AC9-721097D1A3CD}"/>
              </a:ext>
            </a:extLst>
          </p:cNvPr>
          <p:cNvSpPr>
            <a:spLocks noGrp="1"/>
          </p:cNvSpPr>
          <p:nvPr>
            <p:ph type="body" idx="21" hasCustomPrompt="1"/>
          </p:nvPr>
        </p:nvSpPr>
        <p:spPr>
          <a:xfrm>
            <a:off x="1487181" y="5464114"/>
            <a:ext cx="1845511" cy="343061"/>
          </a:xfrm>
        </p:spPr>
        <p:txBody>
          <a:bodyPr anchor="t">
            <a:noAutofit/>
          </a:bodyPr>
          <a:lstStyle>
            <a:lvl1pPr marL="0" indent="0" algn="ctr">
              <a:buNone/>
              <a:defRPr lang="en-US" sz="1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7" name="Picture Placeholder 10">
            <a:extLst>
              <a:ext uri="{FF2B5EF4-FFF2-40B4-BE49-F238E27FC236}">
                <a16:creationId xmlns:a16="http://schemas.microsoft.com/office/drawing/2014/main" xmlns="" id="{C4CA5C9C-91D5-44B1-A82A-A49732B4691A}"/>
              </a:ext>
            </a:extLst>
          </p:cNvPr>
          <p:cNvSpPr>
            <a:spLocks noGrp="1"/>
          </p:cNvSpPr>
          <p:nvPr>
            <p:ph type="pic" sz="quarter" idx="15"/>
          </p:nvPr>
        </p:nvSpPr>
        <p:spPr>
          <a:xfrm>
            <a:off x="3836914" y="2886074"/>
            <a:ext cx="1845511" cy="1845511"/>
          </a:xfrm>
          <a:solidFill>
            <a:schemeClr val="bg1">
              <a:lumMod val="95000"/>
            </a:schemeClr>
          </a:solidFill>
        </p:spPr>
        <p:txBody>
          <a:bodyPr/>
          <a:lstStyle/>
          <a:p>
            <a:r>
              <a:rPr lang="en-US"/>
              <a:t>Click icon to add picture</a:t>
            </a:r>
            <a:endParaRPr lang="en-US" dirty="0"/>
          </a:p>
        </p:txBody>
      </p:sp>
      <p:sp>
        <p:nvSpPr>
          <p:cNvPr id="23" name="Text Placeholder 2">
            <a:extLst>
              <a:ext uri="{FF2B5EF4-FFF2-40B4-BE49-F238E27FC236}">
                <a16:creationId xmlns:a16="http://schemas.microsoft.com/office/drawing/2014/main" xmlns="" id="{572D0301-10F1-41B4-BEF8-C53FA4D66214}"/>
              </a:ext>
            </a:extLst>
          </p:cNvPr>
          <p:cNvSpPr>
            <a:spLocks noGrp="1"/>
          </p:cNvSpPr>
          <p:nvPr>
            <p:ph type="body" idx="18" hasCustomPrompt="1"/>
          </p:nvPr>
        </p:nvSpPr>
        <p:spPr>
          <a:xfrm>
            <a:off x="3707607" y="5099206"/>
            <a:ext cx="2145049"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xmlns="" id="{7ADEB263-F204-4A78-A5E0-7361EFE0B921}"/>
              </a:ext>
            </a:extLst>
          </p:cNvPr>
          <p:cNvSpPr>
            <a:spLocks noGrp="1"/>
          </p:cNvSpPr>
          <p:nvPr>
            <p:ph type="body" idx="22" hasCustomPrompt="1"/>
          </p:nvPr>
        </p:nvSpPr>
        <p:spPr>
          <a:xfrm>
            <a:off x="3836913" y="5478796"/>
            <a:ext cx="1855949" cy="343061"/>
          </a:xfrm>
        </p:spPr>
        <p:txBody>
          <a:bodyPr anchor="t">
            <a:noAutofit/>
          </a:bodyPr>
          <a:lstStyle>
            <a:lvl1pPr marL="0" indent="0" algn="ctr">
              <a:buNone/>
              <a:defRPr lang="en-US" sz="1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8" name="Picture Placeholder 10">
            <a:extLst>
              <a:ext uri="{FF2B5EF4-FFF2-40B4-BE49-F238E27FC236}">
                <a16:creationId xmlns:a16="http://schemas.microsoft.com/office/drawing/2014/main" xmlns="" id="{4EBC7D6F-397D-4C5A-AA62-F683F88531A2}"/>
              </a:ext>
            </a:extLst>
          </p:cNvPr>
          <p:cNvSpPr>
            <a:spLocks noGrp="1"/>
          </p:cNvSpPr>
          <p:nvPr>
            <p:ph type="pic" sz="quarter" idx="16"/>
          </p:nvPr>
        </p:nvSpPr>
        <p:spPr>
          <a:xfrm>
            <a:off x="6327578" y="2886074"/>
            <a:ext cx="1845511" cy="1845511"/>
          </a:xfrm>
          <a:solidFill>
            <a:schemeClr val="bg1">
              <a:lumMod val="95000"/>
            </a:schemeClr>
          </a:solidFill>
        </p:spPr>
        <p:txBody>
          <a:bodyPr/>
          <a:lstStyle/>
          <a:p>
            <a:pPr lvl="1"/>
            <a:r>
              <a:rPr lang="en-US"/>
              <a:t>Click icon to add picture</a:t>
            </a:r>
            <a:endParaRPr lang="en-US" dirty="0"/>
          </a:p>
        </p:txBody>
      </p:sp>
      <p:sp>
        <p:nvSpPr>
          <p:cNvPr id="24" name="Text Placeholder 2">
            <a:extLst>
              <a:ext uri="{FF2B5EF4-FFF2-40B4-BE49-F238E27FC236}">
                <a16:creationId xmlns:a16="http://schemas.microsoft.com/office/drawing/2014/main" xmlns="" id="{E767B9DE-7410-43CC-90CF-52D67EF03D48}"/>
              </a:ext>
            </a:extLst>
          </p:cNvPr>
          <p:cNvSpPr>
            <a:spLocks noGrp="1"/>
          </p:cNvSpPr>
          <p:nvPr>
            <p:ph type="body" idx="19" hasCustomPrompt="1"/>
          </p:nvPr>
        </p:nvSpPr>
        <p:spPr>
          <a:xfrm>
            <a:off x="6198271" y="5099206"/>
            <a:ext cx="2132985"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8" name="Text Placeholder 2">
            <a:extLst>
              <a:ext uri="{FF2B5EF4-FFF2-40B4-BE49-F238E27FC236}">
                <a16:creationId xmlns:a16="http://schemas.microsoft.com/office/drawing/2014/main" xmlns="" id="{103678F5-B025-46E2-BD45-E77861487165}"/>
              </a:ext>
            </a:extLst>
          </p:cNvPr>
          <p:cNvSpPr>
            <a:spLocks noGrp="1"/>
          </p:cNvSpPr>
          <p:nvPr>
            <p:ph type="body" idx="23" hasCustomPrompt="1"/>
          </p:nvPr>
        </p:nvSpPr>
        <p:spPr>
          <a:xfrm>
            <a:off x="6327577" y="5478796"/>
            <a:ext cx="1845511" cy="343061"/>
          </a:xfrm>
        </p:spPr>
        <p:txBody>
          <a:bodyPr anchor="t">
            <a:noAutofit/>
          </a:bodyPr>
          <a:lstStyle>
            <a:lvl1pPr marL="0" indent="0" algn="ctr">
              <a:buNone/>
              <a:defRPr lang="en-US" sz="1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9" name="Picture Placeholder 10">
            <a:extLst>
              <a:ext uri="{FF2B5EF4-FFF2-40B4-BE49-F238E27FC236}">
                <a16:creationId xmlns:a16="http://schemas.microsoft.com/office/drawing/2014/main" xmlns="" id="{92E6B581-A522-4758-A9A4-8B9C7B860CF2}"/>
              </a:ext>
            </a:extLst>
          </p:cNvPr>
          <p:cNvSpPr>
            <a:spLocks noGrp="1"/>
          </p:cNvSpPr>
          <p:nvPr>
            <p:ph type="pic" sz="quarter" idx="17"/>
          </p:nvPr>
        </p:nvSpPr>
        <p:spPr>
          <a:xfrm>
            <a:off x="8747458" y="2886074"/>
            <a:ext cx="1845511" cy="1845511"/>
          </a:xfrm>
          <a:solidFill>
            <a:schemeClr val="bg1">
              <a:lumMod val="95000"/>
            </a:schemeClr>
          </a:solidFill>
        </p:spPr>
        <p:txBody>
          <a:bodyPr/>
          <a:lstStyle/>
          <a:p>
            <a:r>
              <a:rPr lang="en-US"/>
              <a:t>Click icon to add picture</a:t>
            </a:r>
            <a:endParaRPr lang="en-US" dirty="0"/>
          </a:p>
        </p:txBody>
      </p:sp>
      <p:sp>
        <p:nvSpPr>
          <p:cNvPr id="25" name="Text Placeholder 2">
            <a:extLst>
              <a:ext uri="{FF2B5EF4-FFF2-40B4-BE49-F238E27FC236}">
                <a16:creationId xmlns:a16="http://schemas.microsoft.com/office/drawing/2014/main" xmlns="" id="{E13DFE1F-4534-4828-990E-B052F51FC65C}"/>
              </a:ext>
            </a:extLst>
          </p:cNvPr>
          <p:cNvSpPr>
            <a:spLocks noGrp="1"/>
          </p:cNvSpPr>
          <p:nvPr>
            <p:ph type="body" idx="20" hasCustomPrompt="1"/>
          </p:nvPr>
        </p:nvSpPr>
        <p:spPr>
          <a:xfrm>
            <a:off x="8618152" y="5084524"/>
            <a:ext cx="2132984"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xmlns="" id="{7E3F385B-4DD9-4F3C-A02B-179B9FA61292}"/>
              </a:ext>
            </a:extLst>
          </p:cNvPr>
          <p:cNvSpPr>
            <a:spLocks noGrp="1"/>
          </p:cNvSpPr>
          <p:nvPr>
            <p:ph type="body" idx="24" hasCustomPrompt="1"/>
          </p:nvPr>
        </p:nvSpPr>
        <p:spPr>
          <a:xfrm>
            <a:off x="8747458" y="5464114"/>
            <a:ext cx="1845510" cy="343061"/>
          </a:xfrm>
        </p:spPr>
        <p:txBody>
          <a:bodyPr anchor="t">
            <a:noAutofit/>
          </a:bodyPr>
          <a:lstStyle>
            <a:lvl1pPr marL="0" indent="0" algn="ctr">
              <a:buNone/>
              <a:defRPr lang="en-US" sz="1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cxnSp>
        <p:nvCxnSpPr>
          <p:cNvPr id="10" name="Straight Connector 9">
            <a:extLst>
              <a:ext uri="{FF2B5EF4-FFF2-40B4-BE49-F238E27FC236}">
                <a16:creationId xmlns:a16="http://schemas.microsoft.com/office/drawing/2014/main" xmlns="" id="{4E4B72DA-52CB-4D39-A342-8857B4D959B2}"/>
              </a:ext>
              <a:ext uri="{C183D7F6-B498-43B3-948B-1728B52AA6E4}">
                <adec:decorative xmlns:adec="http://schemas.microsoft.com/office/drawing/2017/decorative" xmlns="" val="1"/>
              </a:ext>
            </a:extLst>
          </p:cNvPr>
          <p:cNvCxnSpPr/>
          <p:nvPr/>
        </p:nvCxnSpPr>
        <p:spPr>
          <a:xfrm flipH="1" flipV="1">
            <a:off x="7334250" y="0"/>
            <a:ext cx="485775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xmlns="" id="{21D9BCDA-DFB7-41A4-A7C7-CEE86CEDCBE5}"/>
              </a:ext>
              <a:ext uri="{C183D7F6-B498-43B3-948B-1728B52AA6E4}">
                <adec:decorative xmlns:adec="http://schemas.microsoft.com/office/drawing/2017/decorative" xmlns="" val="1"/>
              </a:ext>
            </a:extLst>
          </p:cNvPr>
          <p:cNvCxnSpPr>
            <a:cxnSpLocks/>
          </p:cNvCxnSpPr>
          <p:nvPr/>
        </p:nvCxnSpPr>
        <p:spPr>
          <a:xfrm>
            <a:off x="11487150" y="0"/>
            <a:ext cx="704850" cy="17240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xmlns="" id="{F255C16C-AA88-4BBF-8040-11ECFED618E0}"/>
              </a:ext>
            </a:extLst>
          </p:cNvPr>
          <p:cNvSpPr>
            <a:spLocks noGrp="1"/>
          </p:cNvSpPr>
          <p:nvPr>
            <p:ph type="dt" sz="half" idx="10"/>
          </p:nvPr>
        </p:nvSpPr>
        <p:spPr/>
        <p:txBody>
          <a:bodyPr/>
          <a:lstStyle>
            <a:lvl1pPr>
              <a:defRPr sz="900"/>
            </a:lvl1pPr>
          </a:lstStyle>
          <a:p>
            <a:r>
              <a:rPr lang="en-US"/>
              <a:t>20XX</a:t>
            </a:r>
            <a:endParaRPr lang="en-US" dirty="0"/>
          </a:p>
        </p:txBody>
      </p:sp>
      <p:sp>
        <p:nvSpPr>
          <p:cNvPr id="8" name="Footer Placeholder 7">
            <a:extLst>
              <a:ext uri="{FF2B5EF4-FFF2-40B4-BE49-F238E27FC236}">
                <a16:creationId xmlns:a16="http://schemas.microsoft.com/office/drawing/2014/main" xmlns="" id="{CBE560E3-F935-488F-8F0E-191D7B6B54B8}"/>
              </a:ext>
            </a:extLst>
          </p:cNvPr>
          <p:cNvSpPr>
            <a:spLocks noGrp="1"/>
          </p:cNvSpPr>
          <p:nvPr>
            <p:ph type="ftr" sz="quarter" idx="11"/>
          </p:nvPr>
        </p:nvSpPr>
        <p:spPr/>
        <p:txBody>
          <a:bodyPr/>
          <a:lstStyle>
            <a:lvl1pPr>
              <a:defRPr sz="900"/>
            </a:lvl1pPr>
          </a:lstStyle>
          <a:p>
            <a:r>
              <a:rPr lang="en-US" dirty="0"/>
              <a:t>Pitch Deck</a:t>
            </a:r>
          </a:p>
        </p:txBody>
      </p:sp>
      <p:sp>
        <p:nvSpPr>
          <p:cNvPr id="9" name="Slide Number Placeholder 8">
            <a:extLst>
              <a:ext uri="{FF2B5EF4-FFF2-40B4-BE49-F238E27FC236}">
                <a16:creationId xmlns:a16="http://schemas.microsoft.com/office/drawing/2014/main" xmlns=""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xmlns="" val="356237283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xmlns="">
        <p15:guide id="2" pos="936">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eam Slide 8 Peop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xmlns="" id="{B0BDE76A-30A6-4268-9656-28A484C3DCC9}"/>
              </a:ext>
            </a:extLst>
          </p:cNvPr>
          <p:cNvSpPr>
            <a:spLocks noGrp="1"/>
          </p:cNvSpPr>
          <p:nvPr>
            <p:ph type="pic" sz="quarter" idx="14"/>
          </p:nvPr>
        </p:nvSpPr>
        <p:spPr>
          <a:xfrm>
            <a:off x="1877176" y="2428875"/>
            <a:ext cx="1066800" cy="1066800"/>
          </a:xfrm>
          <a:solidFill>
            <a:schemeClr val="tx1"/>
          </a:solidFill>
        </p:spPr>
        <p:txBody>
          <a:bodyPr>
            <a:normAutofit/>
          </a:bodyPr>
          <a:lstStyle>
            <a:lvl1pPr marL="0" indent="0">
              <a:lnSpc>
                <a:spcPct val="100000"/>
              </a:lnSpc>
              <a:buNone/>
              <a:defRPr sz="900">
                <a:solidFill>
                  <a:schemeClr val="bg1"/>
                </a:solidFill>
              </a:defRPr>
            </a:lvl1pPr>
          </a:lstStyle>
          <a:p>
            <a:r>
              <a:rPr lang="en-US"/>
              <a:t>Click icon to add picture</a:t>
            </a:r>
            <a:endParaRPr lang="en-US" dirty="0"/>
          </a:p>
        </p:txBody>
      </p:sp>
      <p:sp>
        <p:nvSpPr>
          <p:cNvPr id="3" name="Text Placeholder 2">
            <a:extLst>
              <a:ext uri="{FF2B5EF4-FFF2-40B4-BE49-F238E27FC236}">
                <a16:creationId xmlns:a16="http://schemas.microsoft.com/office/drawing/2014/main" xmlns="" id="{B659CD1F-9DFB-4048-9B9B-2BD7D4EC6400}"/>
              </a:ext>
            </a:extLst>
          </p:cNvPr>
          <p:cNvSpPr>
            <a:spLocks noGrp="1"/>
          </p:cNvSpPr>
          <p:nvPr>
            <p:ph type="body" idx="1" hasCustomPrompt="1"/>
          </p:nvPr>
        </p:nvSpPr>
        <p:spPr>
          <a:xfrm>
            <a:off x="1500168"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xmlns="" id="{A02C0876-23F7-41FA-9AC9-721097D1A3CD}"/>
              </a:ext>
            </a:extLst>
          </p:cNvPr>
          <p:cNvSpPr>
            <a:spLocks noGrp="1"/>
          </p:cNvSpPr>
          <p:nvPr>
            <p:ph type="body" idx="21" hasCustomPrompt="1"/>
          </p:nvPr>
        </p:nvSpPr>
        <p:spPr>
          <a:xfrm>
            <a:off x="1390120" y="3782039"/>
            <a:ext cx="20574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7" name="Picture Placeholder 10">
            <a:extLst>
              <a:ext uri="{FF2B5EF4-FFF2-40B4-BE49-F238E27FC236}">
                <a16:creationId xmlns:a16="http://schemas.microsoft.com/office/drawing/2014/main" xmlns="" id="{C4CA5C9C-91D5-44B1-A82A-A49732B4691A}"/>
              </a:ext>
            </a:extLst>
          </p:cNvPr>
          <p:cNvSpPr>
            <a:spLocks noGrp="1"/>
          </p:cNvSpPr>
          <p:nvPr>
            <p:ph type="pic" sz="quarter" idx="15"/>
          </p:nvPr>
        </p:nvSpPr>
        <p:spPr>
          <a:xfrm>
            <a:off x="4226270" y="2428875"/>
            <a:ext cx="1066800" cy="1066800"/>
          </a:xfrm>
          <a:solidFill>
            <a:schemeClr val="tx1"/>
          </a:solidFill>
        </p:spPr>
        <p:txBody>
          <a:bodyPr>
            <a:normAutofit/>
          </a:bodyPr>
          <a:lstStyle>
            <a:lvl1pPr marL="0" indent="0">
              <a:lnSpc>
                <a:spcPct val="100000"/>
              </a:lnSpc>
              <a:buNone/>
              <a:defRPr sz="900">
                <a:solidFill>
                  <a:schemeClr val="bg1"/>
                </a:solidFill>
              </a:defRPr>
            </a:lvl1pPr>
          </a:lstStyle>
          <a:p>
            <a:r>
              <a:rPr lang="en-US"/>
              <a:t>Click icon to add picture</a:t>
            </a:r>
            <a:endParaRPr lang="en-US" dirty="0"/>
          </a:p>
        </p:txBody>
      </p:sp>
      <p:sp>
        <p:nvSpPr>
          <p:cNvPr id="23" name="Text Placeholder 2">
            <a:extLst>
              <a:ext uri="{FF2B5EF4-FFF2-40B4-BE49-F238E27FC236}">
                <a16:creationId xmlns:a16="http://schemas.microsoft.com/office/drawing/2014/main" xmlns="" id="{572D0301-10F1-41B4-BEF8-C53FA4D66214}"/>
              </a:ext>
            </a:extLst>
          </p:cNvPr>
          <p:cNvSpPr>
            <a:spLocks noGrp="1"/>
          </p:cNvSpPr>
          <p:nvPr>
            <p:ph type="body" idx="18" hasCustomPrompt="1"/>
          </p:nvPr>
        </p:nvSpPr>
        <p:spPr>
          <a:xfrm>
            <a:off x="3849262" y="3669060"/>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xmlns="" id="{7ADEB263-F204-4A78-A5E0-7361EFE0B921}"/>
              </a:ext>
            </a:extLst>
          </p:cNvPr>
          <p:cNvSpPr>
            <a:spLocks noGrp="1"/>
          </p:cNvSpPr>
          <p:nvPr>
            <p:ph type="body" idx="22" hasCustomPrompt="1"/>
          </p:nvPr>
        </p:nvSpPr>
        <p:spPr>
          <a:xfrm>
            <a:off x="3739214" y="3796721"/>
            <a:ext cx="20574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8" name="Picture Placeholder 10">
            <a:extLst>
              <a:ext uri="{FF2B5EF4-FFF2-40B4-BE49-F238E27FC236}">
                <a16:creationId xmlns:a16="http://schemas.microsoft.com/office/drawing/2014/main" xmlns="" id="{4EBC7D6F-397D-4C5A-AA62-F683F88531A2}"/>
              </a:ext>
            </a:extLst>
          </p:cNvPr>
          <p:cNvSpPr>
            <a:spLocks noGrp="1"/>
          </p:cNvSpPr>
          <p:nvPr>
            <p:ph type="pic" sz="quarter" idx="16"/>
          </p:nvPr>
        </p:nvSpPr>
        <p:spPr>
          <a:xfrm>
            <a:off x="6716934" y="2428875"/>
            <a:ext cx="1066800" cy="1066800"/>
          </a:xfrm>
          <a:solidFill>
            <a:schemeClr val="tx1"/>
          </a:solidFill>
        </p:spPr>
        <p:txBody>
          <a:bodyPr>
            <a:normAutofit/>
          </a:bodyPr>
          <a:lstStyle>
            <a:lvl1pPr marL="0" indent="0">
              <a:buNone/>
              <a:defRPr sz="900">
                <a:solidFill>
                  <a:schemeClr val="bg1"/>
                </a:solidFill>
              </a:defRPr>
            </a:lvl1pPr>
            <a:lvl2pPr marL="457200" indent="0">
              <a:lnSpc>
                <a:spcPct val="100000"/>
              </a:lnSpc>
              <a:buNone/>
              <a:defRPr sz="900">
                <a:solidFill>
                  <a:schemeClr val="bg1"/>
                </a:solidFill>
              </a:defRPr>
            </a:lvl2pPr>
          </a:lstStyle>
          <a:p>
            <a:pPr lvl="0"/>
            <a:r>
              <a:rPr lang="en-US"/>
              <a:t>Click icon to add picture</a:t>
            </a:r>
            <a:endParaRPr lang="en-US" dirty="0"/>
          </a:p>
        </p:txBody>
      </p:sp>
      <p:sp>
        <p:nvSpPr>
          <p:cNvPr id="24" name="Text Placeholder 2">
            <a:extLst>
              <a:ext uri="{FF2B5EF4-FFF2-40B4-BE49-F238E27FC236}">
                <a16:creationId xmlns:a16="http://schemas.microsoft.com/office/drawing/2014/main" xmlns="" id="{E767B9DE-7410-43CC-90CF-52D67EF03D48}"/>
              </a:ext>
            </a:extLst>
          </p:cNvPr>
          <p:cNvSpPr>
            <a:spLocks noGrp="1"/>
          </p:cNvSpPr>
          <p:nvPr>
            <p:ph type="body" idx="19" hasCustomPrompt="1"/>
          </p:nvPr>
        </p:nvSpPr>
        <p:spPr>
          <a:xfrm>
            <a:off x="6339926" y="3669060"/>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8" name="Text Placeholder 2">
            <a:extLst>
              <a:ext uri="{FF2B5EF4-FFF2-40B4-BE49-F238E27FC236}">
                <a16:creationId xmlns:a16="http://schemas.microsoft.com/office/drawing/2014/main" xmlns="" id="{103678F5-B025-46E2-BD45-E77861487165}"/>
              </a:ext>
            </a:extLst>
          </p:cNvPr>
          <p:cNvSpPr>
            <a:spLocks noGrp="1"/>
          </p:cNvSpPr>
          <p:nvPr>
            <p:ph type="body" idx="23" hasCustomPrompt="1"/>
          </p:nvPr>
        </p:nvSpPr>
        <p:spPr>
          <a:xfrm>
            <a:off x="6217963" y="3796721"/>
            <a:ext cx="20574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9" name="Picture Placeholder 10">
            <a:extLst>
              <a:ext uri="{FF2B5EF4-FFF2-40B4-BE49-F238E27FC236}">
                <a16:creationId xmlns:a16="http://schemas.microsoft.com/office/drawing/2014/main" xmlns="" id="{92E6B581-A522-4758-A9A4-8B9C7B860CF2}"/>
              </a:ext>
            </a:extLst>
          </p:cNvPr>
          <p:cNvSpPr>
            <a:spLocks noGrp="1"/>
          </p:cNvSpPr>
          <p:nvPr>
            <p:ph type="pic" sz="quarter" idx="17"/>
          </p:nvPr>
        </p:nvSpPr>
        <p:spPr>
          <a:xfrm>
            <a:off x="9136814" y="2428875"/>
            <a:ext cx="1066800" cy="1066800"/>
          </a:xfrm>
          <a:solidFill>
            <a:schemeClr val="tx1"/>
          </a:solidFill>
        </p:spPr>
        <p:txBody>
          <a:bodyPr>
            <a:normAutofit/>
          </a:bodyPr>
          <a:lstStyle>
            <a:lvl1pPr marL="0" indent="0">
              <a:lnSpc>
                <a:spcPct val="100000"/>
              </a:lnSpc>
              <a:buNone/>
              <a:defRPr sz="900">
                <a:solidFill>
                  <a:schemeClr val="bg1"/>
                </a:solidFill>
              </a:defRPr>
            </a:lvl1pPr>
          </a:lstStyle>
          <a:p>
            <a:r>
              <a:rPr lang="en-US"/>
              <a:t>Click icon to add picture</a:t>
            </a:r>
            <a:endParaRPr lang="en-US" dirty="0"/>
          </a:p>
        </p:txBody>
      </p:sp>
      <p:sp>
        <p:nvSpPr>
          <p:cNvPr id="25" name="Text Placeholder 2">
            <a:extLst>
              <a:ext uri="{FF2B5EF4-FFF2-40B4-BE49-F238E27FC236}">
                <a16:creationId xmlns:a16="http://schemas.microsoft.com/office/drawing/2014/main" xmlns="" id="{E13DFE1F-4534-4828-990E-B052F51FC65C}"/>
              </a:ext>
            </a:extLst>
          </p:cNvPr>
          <p:cNvSpPr>
            <a:spLocks noGrp="1"/>
          </p:cNvSpPr>
          <p:nvPr>
            <p:ph type="body" idx="20" hasCustomPrompt="1"/>
          </p:nvPr>
        </p:nvSpPr>
        <p:spPr>
          <a:xfrm>
            <a:off x="8759806"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xmlns="" id="{7E3F385B-4DD9-4F3C-A02B-179B9FA61292}"/>
              </a:ext>
            </a:extLst>
          </p:cNvPr>
          <p:cNvSpPr>
            <a:spLocks noGrp="1"/>
          </p:cNvSpPr>
          <p:nvPr>
            <p:ph type="body" idx="24" hasCustomPrompt="1"/>
          </p:nvPr>
        </p:nvSpPr>
        <p:spPr>
          <a:xfrm>
            <a:off x="8634432" y="3782039"/>
            <a:ext cx="20574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5" name="Picture Placeholder 10">
            <a:extLst>
              <a:ext uri="{FF2B5EF4-FFF2-40B4-BE49-F238E27FC236}">
                <a16:creationId xmlns:a16="http://schemas.microsoft.com/office/drawing/2014/main" xmlns="" id="{1EBAEB1D-A7F9-4F90-B642-4277D3802BAB}"/>
              </a:ext>
            </a:extLst>
          </p:cNvPr>
          <p:cNvSpPr>
            <a:spLocks noGrp="1"/>
          </p:cNvSpPr>
          <p:nvPr>
            <p:ph type="pic" sz="quarter" idx="26"/>
          </p:nvPr>
        </p:nvSpPr>
        <p:spPr>
          <a:xfrm>
            <a:off x="1877176" y="4287711"/>
            <a:ext cx="1066800" cy="1066800"/>
          </a:xfrm>
          <a:solidFill>
            <a:schemeClr val="tx1"/>
          </a:solidFill>
        </p:spPr>
        <p:txBody>
          <a:bodyPr>
            <a:normAutofit/>
          </a:bodyPr>
          <a:lstStyle>
            <a:lvl1pPr marL="0" indent="0">
              <a:lnSpc>
                <a:spcPct val="100000"/>
              </a:lnSpc>
              <a:buNone/>
              <a:defRPr sz="900">
                <a:solidFill>
                  <a:schemeClr val="bg1"/>
                </a:solidFill>
              </a:defRPr>
            </a:lvl1pPr>
          </a:lstStyle>
          <a:p>
            <a:r>
              <a:rPr lang="en-US"/>
              <a:t>Click icon to add picture</a:t>
            </a:r>
            <a:endParaRPr lang="en-US" dirty="0"/>
          </a:p>
        </p:txBody>
      </p:sp>
      <p:sp>
        <p:nvSpPr>
          <p:cNvPr id="54" name="Text Placeholder 2">
            <a:extLst>
              <a:ext uri="{FF2B5EF4-FFF2-40B4-BE49-F238E27FC236}">
                <a16:creationId xmlns:a16="http://schemas.microsoft.com/office/drawing/2014/main" xmlns="" id="{22930C5B-603C-494E-A467-8B394D01D406}"/>
              </a:ext>
            </a:extLst>
          </p:cNvPr>
          <p:cNvSpPr>
            <a:spLocks noGrp="1"/>
          </p:cNvSpPr>
          <p:nvPr>
            <p:ph type="body" idx="25" hasCustomPrompt="1"/>
          </p:nvPr>
        </p:nvSpPr>
        <p:spPr>
          <a:xfrm>
            <a:off x="1500168"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2" name="Text Placeholder 2">
            <a:extLst>
              <a:ext uri="{FF2B5EF4-FFF2-40B4-BE49-F238E27FC236}">
                <a16:creationId xmlns:a16="http://schemas.microsoft.com/office/drawing/2014/main" xmlns="" id="{540C455F-A23B-493F-B95E-AB485D91DA6A}"/>
              </a:ext>
            </a:extLst>
          </p:cNvPr>
          <p:cNvSpPr>
            <a:spLocks noGrp="1"/>
          </p:cNvSpPr>
          <p:nvPr>
            <p:ph type="body" idx="33" hasCustomPrompt="1"/>
          </p:nvPr>
        </p:nvSpPr>
        <p:spPr>
          <a:xfrm>
            <a:off x="1390120" y="5640875"/>
            <a:ext cx="20574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6" name="Picture Placeholder 10">
            <a:extLst>
              <a:ext uri="{FF2B5EF4-FFF2-40B4-BE49-F238E27FC236}">
                <a16:creationId xmlns:a16="http://schemas.microsoft.com/office/drawing/2014/main" xmlns="" id="{9461A69E-14C8-4325-89AF-D4257C1C05BA}"/>
              </a:ext>
            </a:extLst>
          </p:cNvPr>
          <p:cNvSpPr>
            <a:spLocks noGrp="1"/>
          </p:cNvSpPr>
          <p:nvPr>
            <p:ph type="pic" sz="quarter" idx="27"/>
          </p:nvPr>
        </p:nvSpPr>
        <p:spPr>
          <a:xfrm>
            <a:off x="4226270" y="4287711"/>
            <a:ext cx="1066800" cy="1066800"/>
          </a:xfrm>
          <a:solidFill>
            <a:schemeClr val="tx1"/>
          </a:solidFill>
        </p:spPr>
        <p:txBody>
          <a:bodyPr>
            <a:normAutofit/>
          </a:bodyPr>
          <a:lstStyle>
            <a:lvl1pPr marL="0" indent="0">
              <a:lnSpc>
                <a:spcPct val="100000"/>
              </a:lnSpc>
              <a:buNone/>
              <a:defRPr sz="900">
                <a:solidFill>
                  <a:schemeClr val="bg1"/>
                </a:solidFill>
              </a:defRPr>
            </a:lvl1pPr>
          </a:lstStyle>
          <a:p>
            <a:r>
              <a:rPr lang="en-US"/>
              <a:t>Click icon to add picture</a:t>
            </a:r>
            <a:endParaRPr lang="en-US" dirty="0"/>
          </a:p>
        </p:txBody>
      </p:sp>
      <p:sp>
        <p:nvSpPr>
          <p:cNvPr id="59" name="Text Placeholder 2">
            <a:extLst>
              <a:ext uri="{FF2B5EF4-FFF2-40B4-BE49-F238E27FC236}">
                <a16:creationId xmlns:a16="http://schemas.microsoft.com/office/drawing/2014/main" xmlns="" id="{6D1C374C-DAF7-40EF-B279-4EC7A2AFE6A2}"/>
              </a:ext>
            </a:extLst>
          </p:cNvPr>
          <p:cNvSpPr>
            <a:spLocks noGrp="1"/>
          </p:cNvSpPr>
          <p:nvPr>
            <p:ph type="body" idx="30" hasCustomPrompt="1"/>
          </p:nvPr>
        </p:nvSpPr>
        <p:spPr>
          <a:xfrm>
            <a:off x="3849262" y="5527896"/>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3" name="Text Placeholder 2">
            <a:extLst>
              <a:ext uri="{FF2B5EF4-FFF2-40B4-BE49-F238E27FC236}">
                <a16:creationId xmlns:a16="http://schemas.microsoft.com/office/drawing/2014/main" xmlns="" id="{421FF438-E4E8-4643-BCB3-4A1C12429042}"/>
              </a:ext>
            </a:extLst>
          </p:cNvPr>
          <p:cNvSpPr>
            <a:spLocks noGrp="1"/>
          </p:cNvSpPr>
          <p:nvPr>
            <p:ph type="body" idx="34" hasCustomPrompt="1"/>
          </p:nvPr>
        </p:nvSpPr>
        <p:spPr>
          <a:xfrm>
            <a:off x="3739214" y="5655557"/>
            <a:ext cx="20574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7" name="Picture Placeholder 10">
            <a:extLst>
              <a:ext uri="{FF2B5EF4-FFF2-40B4-BE49-F238E27FC236}">
                <a16:creationId xmlns:a16="http://schemas.microsoft.com/office/drawing/2014/main" xmlns="" id="{0FB38616-82FB-4DAD-A82E-3777ACB41148}"/>
              </a:ext>
            </a:extLst>
          </p:cNvPr>
          <p:cNvSpPr>
            <a:spLocks noGrp="1"/>
          </p:cNvSpPr>
          <p:nvPr>
            <p:ph type="pic" sz="quarter" idx="28"/>
          </p:nvPr>
        </p:nvSpPr>
        <p:spPr>
          <a:xfrm>
            <a:off x="6716934" y="4287711"/>
            <a:ext cx="1066800" cy="1066800"/>
          </a:xfrm>
          <a:solidFill>
            <a:schemeClr val="tx1"/>
          </a:solidFill>
        </p:spPr>
        <p:txBody>
          <a:bodyPr>
            <a:normAutofit/>
          </a:bodyPr>
          <a:lstStyle>
            <a:lvl1pPr marL="0" indent="0">
              <a:buNone/>
              <a:defRPr sz="900">
                <a:solidFill>
                  <a:schemeClr val="bg1"/>
                </a:solidFill>
              </a:defRPr>
            </a:lvl1pPr>
            <a:lvl2pPr marL="457200" indent="0">
              <a:lnSpc>
                <a:spcPct val="100000"/>
              </a:lnSpc>
              <a:buNone/>
              <a:defRPr sz="900">
                <a:solidFill>
                  <a:schemeClr val="bg1"/>
                </a:solidFill>
              </a:defRPr>
            </a:lvl2pPr>
          </a:lstStyle>
          <a:p>
            <a:pPr lvl="0"/>
            <a:r>
              <a:rPr lang="en-US"/>
              <a:t>Click icon to add picture</a:t>
            </a:r>
            <a:endParaRPr lang="en-US" dirty="0"/>
          </a:p>
        </p:txBody>
      </p:sp>
      <p:sp>
        <p:nvSpPr>
          <p:cNvPr id="60" name="Text Placeholder 2">
            <a:extLst>
              <a:ext uri="{FF2B5EF4-FFF2-40B4-BE49-F238E27FC236}">
                <a16:creationId xmlns:a16="http://schemas.microsoft.com/office/drawing/2014/main" xmlns="" id="{D4FEDD19-A7BA-45BB-93A0-F1E896C9F26D}"/>
              </a:ext>
            </a:extLst>
          </p:cNvPr>
          <p:cNvSpPr>
            <a:spLocks noGrp="1"/>
          </p:cNvSpPr>
          <p:nvPr>
            <p:ph type="body" idx="31" hasCustomPrompt="1"/>
          </p:nvPr>
        </p:nvSpPr>
        <p:spPr>
          <a:xfrm>
            <a:off x="6339926" y="5527896"/>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4" name="Text Placeholder 2">
            <a:extLst>
              <a:ext uri="{FF2B5EF4-FFF2-40B4-BE49-F238E27FC236}">
                <a16:creationId xmlns:a16="http://schemas.microsoft.com/office/drawing/2014/main" xmlns="" id="{A12F0175-7AEE-46B1-9590-D4A427680DC7}"/>
              </a:ext>
            </a:extLst>
          </p:cNvPr>
          <p:cNvSpPr>
            <a:spLocks noGrp="1"/>
          </p:cNvSpPr>
          <p:nvPr>
            <p:ph type="body" idx="35" hasCustomPrompt="1"/>
          </p:nvPr>
        </p:nvSpPr>
        <p:spPr>
          <a:xfrm>
            <a:off x="6229878" y="5655557"/>
            <a:ext cx="20574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8" name="Picture Placeholder 10">
            <a:extLst>
              <a:ext uri="{FF2B5EF4-FFF2-40B4-BE49-F238E27FC236}">
                <a16:creationId xmlns:a16="http://schemas.microsoft.com/office/drawing/2014/main" xmlns="" id="{622ED9F4-EB9B-4588-8501-BFECB846EE73}"/>
              </a:ext>
            </a:extLst>
          </p:cNvPr>
          <p:cNvSpPr>
            <a:spLocks noGrp="1"/>
          </p:cNvSpPr>
          <p:nvPr>
            <p:ph type="pic" sz="quarter" idx="29"/>
          </p:nvPr>
        </p:nvSpPr>
        <p:spPr>
          <a:xfrm>
            <a:off x="9136814" y="4287711"/>
            <a:ext cx="1066800" cy="1066800"/>
          </a:xfrm>
          <a:solidFill>
            <a:schemeClr val="tx1"/>
          </a:solidFill>
        </p:spPr>
        <p:txBody>
          <a:bodyPr>
            <a:normAutofit/>
          </a:bodyPr>
          <a:lstStyle>
            <a:lvl1pPr marL="0" indent="0">
              <a:lnSpc>
                <a:spcPct val="100000"/>
              </a:lnSpc>
              <a:buNone/>
              <a:defRPr sz="900">
                <a:solidFill>
                  <a:schemeClr val="bg1"/>
                </a:solidFill>
              </a:defRPr>
            </a:lvl1pPr>
          </a:lstStyle>
          <a:p>
            <a:r>
              <a:rPr lang="en-US"/>
              <a:t>Click icon to add picture</a:t>
            </a:r>
            <a:endParaRPr lang="en-US" dirty="0"/>
          </a:p>
        </p:txBody>
      </p:sp>
      <p:sp>
        <p:nvSpPr>
          <p:cNvPr id="61" name="Text Placeholder 2">
            <a:extLst>
              <a:ext uri="{FF2B5EF4-FFF2-40B4-BE49-F238E27FC236}">
                <a16:creationId xmlns:a16="http://schemas.microsoft.com/office/drawing/2014/main" xmlns="" id="{5026D39F-46AB-4680-9A52-F367344A3531}"/>
              </a:ext>
            </a:extLst>
          </p:cNvPr>
          <p:cNvSpPr>
            <a:spLocks noGrp="1"/>
          </p:cNvSpPr>
          <p:nvPr>
            <p:ph type="body" idx="32" hasCustomPrompt="1"/>
          </p:nvPr>
        </p:nvSpPr>
        <p:spPr>
          <a:xfrm>
            <a:off x="8759806"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5" name="Text Placeholder 2">
            <a:extLst>
              <a:ext uri="{FF2B5EF4-FFF2-40B4-BE49-F238E27FC236}">
                <a16:creationId xmlns:a16="http://schemas.microsoft.com/office/drawing/2014/main" xmlns="" id="{04E11FE2-6320-4E8C-A5B3-8104AF329ADA}"/>
              </a:ext>
            </a:extLst>
          </p:cNvPr>
          <p:cNvSpPr>
            <a:spLocks noGrp="1"/>
          </p:cNvSpPr>
          <p:nvPr>
            <p:ph type="body" idx="36" hasCustomPrompt="1"/>
          </p:nvPr>
        </p:nvSpPr>
        <p:spPr>
          <a:xfrm>
            <a:off x="8634432" y="5640875"/>
            <a:ext cx="20574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xmlns="" id="{F255C16C-AA88-4BBF-8040-11ECFED618E0}"/>
              </a:ext>
            </a:extLst>
          </p:cNvPr>
          <p:cNvSpPr>
            <a:spLocks noGrp="1"/>
          </p:cNvSpPr>
          <p:nvPr>
            <p:ph type="dt" sz="half" idx="10"/>
          </p:nvPr>
        </p:nvSpPr>
        <p:spPr/>
        <p:txBody>
          <a:bodyPr/>
          <a:lstStyle>
            <a:lvl1pPr>
              <a:defRPr sz="900">
                <a:solidFill>
                  <a:srgbClr val="898989"/>
                </a:solidFill>
              </a:defRPr>
            </a:lvl1pPr>
          </a:lstStyle>
          <a:p>
            <a:r>
              <a:rPr lang="en-US"/>
              <a:t>20XX</a:t>
            </a:r>
            <a:endParaRPr lang="en-US" dirty="0"/>
          </a:p>
        </p:txBody>
      </p:sp>
      <p:sp>
        <p:nvSpPr>
          <p:cNvPr id="8" name="Footer Placeholder 7">
            <a:extLst>
              <a:ext uri="{FF2B5EF4-FFF2-40B4-BE49-F238E27FC236}">
                <a16:creationId xmlns:a16="http://schemas.microsoft.com/office/drawing/2014/main" xmlns="" id="{CBE560E3-F935-488F-8F0E-191D7B6B54B8}"/>
              </a:ext>
            </a:extLst>
          </p:cNvPr>
          <p:cNvSpPr>
            <a:spLocks noGrp="1"/>
          </p:cNvSpPr>
          <p:nvPr>
            <p:ph type="ftr" sz="quarter" idx="11"/>
          </p:nvPr>
        </p:nvSpPr>
        <p:spPr/>
        <p:txBody>
          <a:bodyPr/>
          <a:lstStyle>
            <a:lvl1pPr>
              <a:defRPr sz="900">
                <a:solidFill>
                  <a:srgbClr val="898989"/>
                </a:solidFill>
              </a:defRPr>
            </a:lvl1pPr>
          </a:lstStyle>
          <a:p>
            <a:r>
              <a:rPr lang="en-US" dirty="0"/>
              <a:t>Pitch Deck</a:t>
            </a:r>
          </a:p>
        </p:txBody>
      </p:sp>
      <p:sp>
        <p:nvSpPr>
          <p:cNvPr id="9" name="Slide Number Placeholder 8">
            <a:extLst>
              <a:ext uri="{FF2B5EF4-FFF2-40B4-BE49-F238E27FC236}">
                <a16:creationId xmlns:a16="http://schemas.microsoft.com/office/drawing/2014/main" xmlns="" id="{9B9CD8B2-CC23-467F-B0EE-2CC06D6308BD}"/>
              </a:ext>
            </a:extLst>
          </p:cNvPr>
          <p:cNvSpPr>
            <a:spLocks noGrp="1"/>
          </p:cNvSpPr>
          <p:nvPr>
            <p:ph type="sldNum" sz="quarter" idx="12"/>
          </p:nvPr>
        </p:nvSpPr>
        <p:spPr/>
        <p:txBody>
          <a:bodyPr/>
          <a:lstStyle>
            <a:lvl1pPr>
              <a:defRPr sz="900">
                <a:solidFill>
                  <a:srgbClr val="898989"/>
                </a:solidFill>
              </a:defRPr>
            </a:lvl1pPr>
          </a:lstStyle>
          <a:p>
            <a:fld id="{B5CEABB6-07DC-46E8-9B57-56EC44A396E5}" type="slidenum">
              <a:rPr lang="en-US" smtClean="0"/>
              <a:pPr/>
              <a:t>‹#›</a:t>
            </a:fld>
            <a:endParaRPr lang="en-US" dirty="0"/>
          </a:p>
        </p:txBody>
      </p:sp>
      <p:pic>
        <p:nvPicPr>
          <p:cNvPr id="13" name="Graphic 12">
            <a:extLst>
              <a:ext uri="{FF2B5EF4-FFF2-40B4-BE49-F238E27FC236}">
                <a16:creationId xmlns:a16="http://schemas.microsoft.com/office/drawing/2014/main" xmlns="" id="{B0DFD584-E5CF-41EF-B51E-679CE22DDF93}"/>
              </a:ext>
              <a:ext uri="{C183D7F6-B498-43B3-948B-1728B52AA6E4}">
                <adec:decorative xmlns:adec="http://schemas.microsoft.com/office/drawing/2017/decorative" xmlns="" val="1"/>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0" y="473953"/>
            <a:ext cx="2057400" cy="1647825"/>
          </a:xfrm>
          <a:prstGeom prst="rect">
            <a:avLst/>
          </a:prstGeom>
        </p:spPr>
      </p:pic>
      <p:pic>
        <p:nvPicPr>
          <p:cNvPr id="14" name="Graphic 13">
            <a:extLst>
              <a:ext uri="{FF2B5EF4-FFF2-40B4-BE49-F238E27FC236}">
                <a16:creationId xmlns:a16="http://schemas.microsoft.com/office/drawing/2014/main" xmlns="" id="{E5C02DDF-25A6-42C7-9525-F279CE2095C0}"/>
              </a:ext>
              <a:ext uri="{C183D7F6-B498-43B3-948B-1728B52AA6E4}">
                <adec:decorative xmlns:adec="http://schemas.microsoft.com/office/drawing/2017/decorative" xmlns="" val="1"/>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11049000" y="5180889"/>
            <a:ext cx="1143000" cy="914400"/>
          </a:xfrm>
          <a:prstGeom prst="rect">
            <a:avLst/>
          </a:prstGeom>
        </p:spPr>
      </p:pic>
    </p:spTree>
    <p:extLst>
      <p:ext uri="{BB962C8B-B14F-4D97-AF65-F5344CB8AC3E}">
        <p14:creationId xmlns:p14="http://schemas.microsoft.com/office/powerpoint/2010/main" xmlns="" val="609095538"/>
      </p:ext>
    </p:extLst>
  </p:cSld>
  <p:clrMapOvr>
    <a:overrideClrMapping bg1="dk1" tx1="lt1" bg2="dk2" tx2="lt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unding">
    <p:bg>
      <p:bgPr>
        <a:solidFill>
          <a:schemeClr val="bg1"/>
        </a:solidFill>
        <a:effectLst/>
      </p:bgPr>
    </p:bg>
    <p:spTree>
      <p:nvGrpSpPr>
        <p:cNvPr id="1" name=""/>
        <p:cNvGrpSpPr/>
        <p:nvPr/>
      </p:nvGrpSpPr>
      <p:grpSpPr>
        <a:xfrm>
          <a:off x="0" y="0"/>
          <a:ext cx="0" cy="0"/>
          <a:chOff x="0" y="0"/>
          <a:chExt cx="0" cy="0"/>
        </a:xfrm>
      </p:grpSpPr>
      <p:cxnSp>
        <p:nvCxnSpPr>
          <p:cNvPr id="16" name="Straight Connector 15">
            <a:extLst>
              <a:ext uri="{FF2B5EF4-FFF2-40B4-BE49-F238E27FC236}">
                <a16:creationId xmlns:a16="http://schemas.microsoft.com/office/drawing/2014/main" xmlns="" id="{463D7850-C2A6-43CE-BBE4-8E81A0A593BF}"/>
              </a:ext>
              <a:ext uri="{C183D7F6-B498-43B3-948B-1728B52AA6E4}">
                <adec:decorative xmlns:adec="http://schemas.microsoft.com/office/drawing/2017/decorative" xmlns="" val="1"/>
              </a:ext>
            </a:extLst>
          </p:cNvPr>
          <p:cNvCxnSpPr>
            <a:cxnSpLocks/>
          </p:cNvCxnSpPr>
          <p:nvPr/>
        </p:nvCxnSpPr>
        <p:spPr>
          <a:xfrm flipH="1">
            <a:off x="0" y="0"/>
            <a:ext cx="1238250" cy="1328057"/>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xmlns="" id="{EBAD3E03-2E3B-440C-9105-6F9D33006D66}"/>
              </a:ext>
              <a:ext uri="{C183D7F6-B498-43B3-948B-1728B52AA6E4}">
                <adec:decorative xmlns:adec="http://schemas.microsoft.com/office/drawing/2017/decorative" xmlns="" val="1"/>
              </a:ext>
            </a:extLst>
          </p:cNvPr>
          <p:cNvCxnSpPr>
            <a:cxnSpLocks/>
          </p:cNvCxnSpPr>
          <p:nvPr/>
        </p:nvCxnSpPr>
        <p:spPr>
          <a:xfrm flipH="1">
            <a:off x="0" y="0"/>
            <a:ext cx="3790950" cy="8921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xmlns=""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Content Placeholder 10">
            <a:extLst>
              <a:ext uri="{FF2B5EF4-FFF2-40B4-BE49-F238E27FC236}">
                <a16:creationId xmlns:a16="http://schemas.microsoft.com/office/drawing/2014/main" xmlns="" id="{319EE98D-9541-4F21-8952-3026DEF75EC4}"/>
              </a:ext>
            </a:extLst>
          </p:cNvPr>
          <p:cNvSpPr>
            <a:spLocks noGrp="1"/>
          </p:cNvSpPr>
          <p:nvPr>
            <p:ph sz="quarter" idx="21" hasCustomPrompt="1"/>
          </p:nvPr>
        </p:nvSpPr>
        <p:spPr>
          <a:xfrm>
            <a:off x="1075447" y="2118642"/>
            <a:ext cx="1856232" cy="1664208"/>
          </a:xfrm>
        </p:spPr>
        <p:txBody>
          <a:bodyPr anchor="t">
            <a:no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add content</a:t>
            </a:r>
          </a:p>
        </p:txBody>
      </p:sp>
      <p:sp>
        <p:nvSpPr>
          <p:cNvPr id="3" name="Text Placeholder 2">
            <a:extLst>
              <a:ext uri="{FF2B5EF4-FFF2-40B4-BE49-F238E27FC236}">
                <a16:creationId xmlns:a16="http://schemas.microsoft.com/office/drawing/2014/main" xmlns="" id="{B659CD1F-9DFB-4048-9B9B-2BD7D4EC6400}"/>
              </a:ext>
            </a:extLst>
          </p:cNvPr>
          <p:cNvSpPr>
            <a:spLocks noGrp="1"/>
          </p:cNvSpPr>
          <p:nvPr>
            <p:ph type="body" idx="1" hasCustomPrompt="1"/>
          </p:nvPr>
        </p:nvSpPr>
        <p:spPr>
          <a:xfrm>
            <a:off x="838200" y="3788813"/>
            <a:ext cx="2330726" cy="804859"/>
          </a:xfrm>
        </p:spPr>
        <p:txBody>
          <a:bodyPr lIns="0" rIns="0" anchor="b">
            <a:noAutofit/>
          </a:bodyPr>
          <a:lstStyle>
            <a:lvl1pPr marL="0" indent="0" algn="ctr">
              <a:buNone/>
              <a:defRPr lang="en-US" sz="32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17" name="Text Placeholder 2">
            <a:extLst>
              <a:ext uri="{FF2B5EF4-FFF2-40B4-BE49-F238E27FC236}">
                <a16:creationId xmlns:a16="http://schemas.microsoft.com/office/drawing/2014/main" xmlns="" id="{E43D2F47-FAF2-42C2-967D-251DD4B940D7}"/>
              </a:ext>
            </a:extLst>
          </p:cNvPr>
          <p:cNvSpPr>
            <a:spLocks noGrp="1"/>
          </p:cNvSpPr>
          <p:nvPr>
            <p:ph type="body" idx="17" hasCustomPrompt="1"/>
          </p:nvPr>
        </p:nvSpPr>
        <p:spPr>
          <a:xfrm>
            <a:off x="838200" y="4464810"/>
            <a:ext cx="2330726" cy="438505"/>
          </a:xfrm>
        </p:spPr>
        <p:txBody>
          <a:bodyPr lIns="0" rIns="0" anchor="b">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4" name="Content Placeholder 3">
            <a:extLst>
              <a:ext uri="{FF2B5EF4-FFF2-40B4-BE49-F238E27FC236}">
                <a16:creationId xmlns:a16="http://schemas.microsoft.com/office/drawing/2014/main" xmlns="" id="{AC9B20CF-6B91-4562-B799-0ABDAEBC0D2A}"/>
              </a:ext>
            </a:extLst>
          </p:cNvPr>
          <p:cNvSpPr>
            <a:spLocks noGrp="1"/>
          </p:cNvSpPr>
          <p:nvPr>
            <p:ph sz="half" idx="2"/>
          </p:nvPr>
        </p:nvSpPr>
        <p:spPr>
          <a:xfrm>
            <a:off x="838200" y="5120722"/>
            <a:ext cx="2330726" cy="853167"/>
          </a:xfrm>
        </p:spPr>
        <p:txBody>
          <a:bodyPr lIns="0" rIns="0">
            <a:normAutofit/>
          </a:bodyPr>
          <a:lstStyle>
            <a:lvl1pPr marL="0" indent="0" algn="ctr">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24" name="Content Placeholder 10">
            <a:extLst>
              <a:ext uri="{FF2B5EF4-FFF2-40B4-BE49-F238E27FC236}">
                <a16:creationId xmlns:a16="http://schemas.microsoft.com/office/drawing/2014/main" xmlns="" id="{AB843230-A4E3-4E21-AA93-998E28EB9018}"/>
              </a:ext>
            </a:extLst>
          </p:cNvPr>
          <p:cNvSpPr>
            <a:spLocks noGrp="1"/>
          </p:cNvSpPr>
          <p:nvPr>
            <p:ph sz="quarter" idx="22" hasCustomPrompt="1"/>
          </p:nvPr>
        </p:nvSpPr>
        <p:spPr>
          <a:xfrm>
            <a:off x="3811391" y="2118642"/>
            <a:ext cx="1856232" cy="1664208"/>
          </a:xfrm>
        </p:spPr>
        <p:txBody>
          <a:bodyPr anchor="t">
            <a:no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add content</a:t>
            </a:r>
          </a:p>
        </p:txBody>
      </p:sp>
      <p:sp>
        <p:nvSpPr>
          <p:cNvPr id="5" name="Text Placeholder 4">
            <a:extLst>
              <a:ext uri="{FF2B5EF4-FFF2-40B4-BE49-F238E27FC236}">
                <a16:creationId xmlns:a16="http://schemas.microsoft.com/office/drawing/2014/main" xmlns="" id="{B374FC39-67F6-42EA-BCD1-F69AE2F0F22D}"/>
              </a:ext>
            </a:extLst>
          </p:cNvPr>
          <p:cNvSpPr>
            <a:spLocks noGrp="1"/>
          </p:cNvSpPr>
          <p:nvPr>
            <p:ph type="body" sz="quarter" idx="3" hasCustomPrompt="1"/>
          </p:nvPr>
        </p:nvSpPr>
        <p:spPr>
          <a:xfrm>
            <a:off x="3562665" y="3788813"/>
            <a:ext cx="2342205" cy="804859"/>
          </a:xfrm>
        </p:spPr>
        <p:txBody>
          <a:bodyPr lIns="0" rIns="0" anchor="b">
            <a:noAutofit/>
          </a:bodyPr>
          <a:lstStyle>
            <a:lvl1pPr marL="0" indent="0" algn="ctr">
              <a:buNone/>
              <a:defRPr lang="en-US" sz="32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18" name="Text Placeholder 4">
            <a:extLst>
              <a:ext uri="{FF2B5EF4-FFF2-40B4-BE49-F238E27FC236}">
                <a16:creationId xmlns:a16="http://schemas.microsoft.com/office/drawing/2014/main" xmlns="" id="{3322C250-87FC-4F14-A42C-FFDA120D0D64}"/>
              </a:ext>
            </a:extLst>
          </p:cNvPr>
          <p:cNvSpPr>
            <a:spLocks noGrp="1"/>
          </p:cNvSpPr>
          <p:nvPr>
            <p:ph type="body" sz="quarter" idx="18" hasCustomPrompt="1"/>
          </p:nvPr>
        </p:nvSpPr>
        <p:spPr>
          <a:xfrm>
            <a:off x="3562665" y="4464810"/>
            <a:ext cx="2342205" cy="438505"/>
          </a:xfrm>
        </p:spPr>
        <p:txBody>
          <a:bodyPr lIns="0" rIns="0" anchor="b">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a:t>
            </a:r>
          </a:p>
        </p:txBody>
      </p:sp>
      <p:sp>
        <p:nvSpPr>
          <p:cNvPr id="6" name="Content Placeholder 5">
            <a:extLst>
              <a:ext uri="{FF2B5EF4-FFF2-40B4-BE49-F238E27FC236}">
                <a16:creationId xmlns:a16="http://schemas.microsoft.com/office/drawing/2014/main" xmlns="" id="{B36EE64B-44BF-4634-97BC-5ED74C6DF280}"/>
              </a:ext>
            </a:extLst>
          </p:cNvPr>
          <p:cNvSpPr>
            <a:spLocks noGrp="1"/>
          </p:cNvSpPr>
          <p:nvPr>
            <p:ph sz="quarter" idx="4"/>
          </p:nvPr>
        </p:nvSpPr>
        <p:spPr>
          <a:xfrm>
            <a:off x="3562665" y="5120722"/>
            <a:ext cx="2342205" cy="853167"/>
          </a:xfrm>
        </p:spPr>
        <p:txBody>
          <a:bodyPr lIns="0" rIns="0">
            <a:normAutofit/>
          </a:bodyPr>
          <a:lstStyle>
            <a:lvl1pPr marL="0" indent="0" algn="ctr">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25" name="Content Placeholder 10">
            <a:extLst>
              <a:ext uri="{FF2B5EF4-FFF2-40B4-BE49-F238E27FC236}">
                <a16:creationId xmlns:a16="http://schemas.microsoft.com/office/drawing/2014/main" xmlns="" id="{3AE0369E-A275-4E5A-AE0F-B1F9A54DEDFC}"/>
              </a:ext>
            </a:extLst>
          </p:cNvPr>
          <p:cNvSpPr>
            <a:spLocks noGrp="1"/>
          </p:cNvSpPr>
          <p:nvPr>
            <p:ph sz="quarter" idx="23" hasCustomPrompt="1"/>
          </p:nvPr>
        </p:nvSpPr>
        <p:spPr>
          <a:xfrm>
            <a:off x="6524377" y="2118642"/>
            <a:ext cx="1856232" cy="1664208"/>
          </a:xfrm>
        </p:spPr>
        <p:txBody>
          <a:bodyPr anchor="t">
            <a:no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add content</a:t>
            </a:r>
          </a:p>
        </p:txBody>
      </p:sp>
      <p:sp>
        <p:nvSpPr>
          <p:cNvPr id="21" name="Text Placeholder 2">
            <a:extLst>
              <a:ext uri="{FF2B5EF4-FFF2-40B4-BE49-F238E27FC236}">
                <a16:creationId xmlns:a16="http://schemas.microsoft.com/office/drawing/2014/main" xmlns="" id="{1F60A771-8BBC-4565-AB09-402DA7CB2780}"/>
              </a:ext>
            </a:extLst>
          </p:cNvPr>
          <p:cNvSpPr>
            <a:spLocks noGrp="1"/>
          </p:cNvSpPr>
          <p:nvPr>
            <p:ph type="body" idx="13" hasCustomPrompt="1"/>
          </p:nvPr>
        </p:nvSpPr>
        <p:spPr>
          <a:xfrm>
            <a:off x="6298609" y="3788813"/>
            <a:ext cx="2330726" cy="804859"/>
          </a:xfrm>
        </p:spPr>
        <p:txBody>
          <a:bodyPr lIns="0" rIns="0" anchor="b">
            <a:noAutofit/>
          </a:bodyPr>
          <a:lstStyle>
            <a:lvl1pPr marL="0" indent="0" algn="ctr">
              <a:buNone/>
              <a:defRPr lang="en-US" sz="32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19" name="Text Placeholder 2">
            <a:extLst>
              <a:ext uri="{FF2B5EF4-FFF2-40B4-BE49-F238E27FC236}">
                <a16:creationId xmlns:a16="http://schemas.microsoft.com/office/drawing/2014/main" xmlns="" id="{D3C675D6-83FA-4036-B516-098EDCAF2506}"/>
              </a:ext>
            </a:extLst>
          </p:cNvPr>
          <p:cNvSpPr>
            <a:spLocks noGrp="1"/>
          </p:cNvSpPr>
          <p:nvPr>
            <p:ph type="body" idx="19" hasCustomPrompt="1"/>
          </p:nvPr>
        </p:nvSpPr>
        <p:spPr>
          <a:xfrm>
            <a:off x="6298609" y="4464810"/>
            <a:ext cx="2330726" cy="438505"/>
          </a:xfrm>
        </p:spPr>
        <p:txBody>
          <a:bodyPr lIns="0" rIns="0" anchor="b">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2" name="Content Placeholder 3">
            <a:extLst>
              <a:ext uri="{FF2B5EF4-FFF2-40B4-BE49-F238E27FC236}">
                <a16:creationId xmlns:a16="http://schemas.microsoft.com/office/drawing/2014/main" xmlns="" id="{C464A9BD-B815-4632-8F54-6EB70E48BAFF}"/>
              </a:ext>
            </a:extLst>
          </p:cNvPr>
          <p:cNvSpPr>
            <a:spLocks noGrp="1"/>
          </p:cNvSpPr>
          <p:nvPr>
            <p:ph sz="half" idx="14"/>
          </p:nvPr>
        </p:nvSpPr>
        <p:spPr>
          <a:xfrm>
            <a:off x="6298609" y="5120722"/>
            <a:ext cx="2330726" cy="853167"/>
          </a:xfrm>
        </p:spPr>
        <p:txBody>
          <a:bodyPr lIns="0" rIns="0">
            <a:normAutofit/>
          </a:bodyPr>
          <a:lstStyle>
            <a:lvl1pPr marL="0" indent="0" algn="ctr">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26" name="Content Placeholder 10">
            <a:extLst>
              <a:ext uri="{FF2B5EF4-FFF2-40B4-BE49-F238E27FC236}">
                <a16:creationId xmlns:a16="http://schemas.microsoft.com/office/drawing/2014/main" xmlns="" id="{CCA3A81E-171B-4946-B8BA-B2F406CF0939}"/>
              </a:ext>
            </a:extLst>
          </p:cNvPr>
          <p:cNvSpPr>
            <a:spLocks noGrp="1"/>
          </p:cNvSpPr>
          <p:nvPr>
            <p:ph sz="quarter" idx="24" hasCustomPrompt="1"/>
          </p:nvPr>
        </p:nvSpPr>
        <p:spPr>
          <a:xfrm>
            <a:off x="9260321" y="2118642"/>
            <a:ext cx="1856232" cy="1664208"/>
          </a:xfrm>
        </p:spPr>
        <p:txBody>
          <a:bodyPr anchor="t">
            <a:no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add content</a:t>
            </a:r>
          </a:p>
        </p:txBody>
      </p:sp>
      <p:sp>
        <p:nvSpPr>
          <p:cNvPr id="14" name="Text Placeholder 2">
            <a:extLst>
              <a:ext uri="{FF2B5EF4-FFF2-40B4-BE49-F238E27FC236}">
                <a16:creationId xmlns:a16="http://schemas.microsoft.com/office/drawing/2014/main" xmlns="" id="{84A1E92D-A5BF-4268-BFF3-1418A1F03589}"/>
              </a:ext>
            </a:extLst>
          </p:cNvPr>
          <p:cNvSpPr>
            <a:spLocks noGrp="1"/>
          </p:cNvSpPr>
          <p:nvPr>
            <p:ph type="body" idx="15" hasCustomPrompt="1"/>
          </p:nvPr>
        </p:nvSpPr>
        <p:spPr>
          <a:xfrm>
            <a:off x="9023074" y="3788457"/>
            <a:ext cx="2330726" cy="804859"/>
          </a:xfrm>
        </p:spPr>
        <p:txBody>
          <a:bodyPr lIns="0" rIns="0" anchor="b">
            <a:noAutofit/>
          </a:bodyPr>
          <a:lstStyle>
            <a:lvl1pPr marL="0" indent="0" algn="ctr">
              <a:buNone/>
              <a:defRPr lang="en-US" sz="32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23" name="Text Placeholder 2">
            <a:extLst>
              <a:ext uri="{FF2B5EF4-FFF2-40B4-BE49-F238E27FC236}">
                <a16:creationId xmlns:a16="http://schemas.microsoft.com/office/drawing/2014/main" xmlns="" id="{B6439AAC-8A96-4015-8A87-ED8DF7027B60}"/>
              </a:ext>
            </a:extLst>
          </p:cNvPr>
          <p:cNvSpPr>
            <a:spLocks noGrp="1"/>
          </p:cNvSpPr>
          <p:nvPr>
            <p:ph type="body" idx="20" hasCustomPrompt="1"/>
          </p:nvPr>
        </p:nvSpPr>
        <p:spPr>
          <a:xfrm>
            <a:off x="9023074" y="4464454"/>
            <a:ext cx="2330726" cy="438505"/>
          </a:xfrm>
        </p:spPr>
        <p:txBody>
          <a:bodyPr lIns="0" rIns="0" anchor="b">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5" name="Content Placeholder 3">
            <a:extLst>
              <a:ext uri="{FF2B5EF4-FFF2-40B4-BE49-F238E27FC236}">
                <a16:creationId xmlns:a16="http://schemas.microsoft.com/office/drawing/2014/main" xmlns="" id="{492F9083-A886-4EEB-94D6-1FAE6DC33000}"/>
              </a:ext>
            </a:extLst>
          </p:cNvPr>
          <p:cNvSpPr>
            <a:spLocks noGrp="1"/>
          </p:cNvSpPr>
          <p:nvPr>
            <p:ph sz="half" idx="16"/>
          </p:nvPr>
        </p:nvSpPr>
        <p:spPr>
          <a:xfrm>
            <a:off x="9023074" y="5120366"/>
            <a:ext cx="2330726" cy="853167"/>
          </a:xfrm>
        </p:spPr>
        <p:txBody>
          <a:bodyPr lIns="0" rIns="0">
            <a:normAutofit/>
          </a:bodyPr>
          <a:lstStyle>
            <a:lvl1pPr marL="0" indent="0" algn="ctr">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7" name="Date Placeholder 6">
            <a:extLst>
              <a:ext uri="{FF2B5EF4-FFF2-40B4-BE49-F238E27FC236}">
                <a16:creationId xmlns:a16="http://schemas.microsoft.com/office/drawing/2014/main" xmlns="" id="{F255C16C-AA88-4BBF-8040-11ECFED618E0}"/>
              </a:ext>
            </a:extLst>
          </p:cNvPr>
          <p:cNvSpPr>
            <a:spLocks noGrp="1"/>
          </p:cNvSpPr>
          <p:nvPr>
            <p:ph type="dt" sz="half" idx="10"/>
          </p:nvPr>
        </p:nvSpPr>
        <p:spPr/>
        <p:txBody>
          <a:bodyPr/>
          <a:lstStyle>
            <a:lvl1pPr>
              <a:defRPr sz="900"/>
            </a:lvl1pPr>
          </a:lstStyle>
          <a:p>
            <a:r>
              <a:rPr lang="en-US"/>
              <a:t>20XX</a:t>
            </a:r>
            <a:endParaRPr lang="en-US" dirty="0"/>
          </a:p>
        </p:txBody>
      </p:sp>
      <p:sp>
        <p:nvSpPr>
          <p:cNvPr id="8" name="Footer Placeholder 7">
            <a:extLst>
              <a:ext uri="{FF2B5EF4-FFF2-40B4-BE49-F238E27FC236}">
                <a16:creationId xmlns:a16="http://schemas.microsoft.com/office/drawing/2014/main" xmlns="" id="{CBE560E3-F935-488F-8F0E-191D7B6B54B8}"/>
              </a:ext>
            </a:extLst>
          </p:cNvPr>
          <p:cNvSpPr>
            <a:spLocks noGrp="1"/>
          </p:cNvSpPr>
          <p:nvPr>
            <p:ph type="ftr" sz="quarter" idx="11"/>
          </p:nvPr>
        </p:nvSpPr>
        <p:spPr/>
        <p:txBody>
          <a:bodyPr/>
          <a:lstStyle>
            <a:lvl1pPr>
              <a:defRPr sz="900"/>
            </a:lvl1pPr>
          </a:lstStyle>
          <a:p>
            <a:r>
              <a:rPr lang="en-US" dirty="0"/>
              <a:t>Pitch Deck</a:t>
            </a:r>
          </a:p>
        </p:txBody>
      </p:sp>
      <p:sp>
        <p:nvSpPr>
          <p:cNvPr id="9" name="Slide Number Placeholder 8">
            <a:extLst>
              <a:ext uri="{FF2B5EF4-FFF2-40B4-BE49-F238E27FC236}">
                <a16:creationId xmlns:a16="http://schemas.microsoft.com/office/drawing/2014/main" xmlns=""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xmlns="" val="1386696317"/>
      </p:ext>
    </p:extLst>
  </p:cSld>
  <p:clrMapOvr>
    <a:overrideClrMapping bg1="lt1" tx1="dk1" bg2="lt2" tx2="dk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3A3821F-4537-4AE7-8829-C2E3AE60F6E1}"/>
              </a:ext>
            </a:extLst>
          </p:cNvPr>
          <p:cNvSpPr>
            <a:spLocks noGrp="1"/>
          </p:cNvSpPr>
          <p:nvPr>
            <p:ph type="title" hasCustomPrompt="1"/>
          </p:nvPr>
        </p:nvSpPr>
        <p:spPr>
          <a:xfrm>
            <a:off x="5476875" y="1671639"/>
            <a:ext cx="5111750" cy="1204912"/>
          </a:xfrm>
        </p:spPr>
        <p:txBody>
          <a:bodyPr anchor="b">
            <a:normAutofit/>
          </a:bodyPr>
          <a:lstStyle>
            <a:lvl1pPr>
              <a:defRPr lang="en-US" sz="2800" kern="1200" cap="all"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xmlns="" id="{92FD4279-EA62-4397-878A-73F4948DB176}"/>
              </a:ext>
            </a:extLst>
          </p:cNvPr>
          <p:cNvSpPr>
            <a:spLocks noGrp="1"/>
          </p:cNvSpPr>
          <p:nvPr>
            <p:ph type="body" idx="1"/>
          </p:nvPr>
        </p:nvSpPr>
        <p:spPr>
          <a:xfrm>
            <a:off x="5476875" y="3682546"/>
            <a:ext cx="5111750" cy="1525588"/>
          </a:xfrm>
        </p:spPr>
        <p:txBody>
          <a:bodyPr anchor="b">
            <a:normAutofit/>
          </a:bodyPr>
          <a:lstStyle>
            <a:lvl1pPr marL="0" indent="0">
              <a:lnSpc>
                <a:spcPct val="100000"/>
              </a:lnSpc>
              <a:buNone/>
              <a:defRPr sz="1400" spc="5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cxnSp>
        <p:nvCxnSpPr>
          <p:cNvPr id="23" name="Straight Connector 22">
            <a:extLst>
              <a:ext uri="{FF2B5EF4-FFF2-40B4-BE49-F238E27FC236}">
                <a16:creationId xmlns:a16="http://schemas.microsoft.com/office/drawing/2014/main" xmlns="" id="{D87F08D6-2CA7-4A5A-BE34-07113DCA535D}"/>
              </a:ext>
            </a:extLst>
          </p:cNvPr>
          <p:cNvCxnSpPr>
            <a:cxnSpLocks/>
          </p:cNvCxnSpPr>
          <p:nvPr/>
        </p:nvCxnSpPr>
        <p:spPr>
          <a:xfrm flipH="1" flipV="1">
            <a:off x="0" y="876300"/>
            <a:ext cx="4762500" cy="16287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xmlns="" id="{A768C87F-B9C3-4DFF-8454-F3F52CE4346B}"/>
              </a:ext>
            </a:extLst>
          </p:cNvPr>
          <p:cNvCxnSpPr>
            <a:cxnSpLocks/>
          </p:cNvCxnSpPr>
          <p:nvPr/>
        </p:nvCxnSpPr>
        <p:spPr>
          <a:xfrm flipH="1" flipV="1">
            <a:off x="2638425" y="0"/>
            <a:ext cx="2124076" cy="51863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Date Placeholder 6">
            <a:extLst>
              <a:ext uri="{FF2B5EF4-FFF2-40B4-BE49-F238E27FC236}">
                <a16:creationId xmlns:a16="http://schemas.microsoft.com/office/drawing/2014/main" xmlns="" id="{71F34533-9677-48AF-9374-976825F4BB7E}"/>
              </a:ext>
            </a:extLst>
          </p:cNvPr>
          <p:cNvSpPr>
            <a:spLocks noGrp="1"/>
          </p:cNvSpPr>
          <p:nvPr>
            <p:ph type="dt" sz="half" idx="10"/>
          </p:nvPr>
        </p:nvSpPr>
        <p:spPr>
          <a:xfrm>
            <a:off x="838200" y="6356350"/>
            <a:ext cx="2743200" cy="365125"/>
          </a:xfrm>
        </p:spPr>
        <p:txBody>
          <a:bodyPr/>
          <a:lstStyle>
            <a:lvl1pPr>
              <a:defRPr sz="900"/>
            </a:lvl1pPr>
          </a:lstStyle>
          <a:p>
            <a:r>
              <a:rPr lang="en-US"/>
              <a:t>20XX</a:t>
            </a:r>
            <a:endParaRPr lang="en-US" dirty="0"/>
          </a:p>
        </p:txBody>
      </p:sp>
      <p:sp>
        <p:nvSpPr>
          <p:cNvPr id="22" name="Footer Placeholder 7">
            <a:extLst>
              <a:ext uri="{FF2B5EF4-FFF2-40B4-BE49-F238E27FC236}">
                <a16:creationId xmlns:a16="http://schemas.microsoft.com/office/drawing/2014/main" xmlns="" id="{4FAB8A26-B99E-4F96-8327-A932A14F2C03}"/>
              </a:ext>
            </a:extLst>
          </p:cNvPr>
          <p:cNvSpPr>
            <a:spLocks noGrp="1"/>
          </p:cNvSpPr>
          <p:nvPr>
            <p:ph type="ftr" sz="quarter" idx="11"/>
          </p:nvPr>
        </p:nvSpPr>
        <p:spPr>
          <a:xfrm>
            <a:off x="4038600" y="6356350"/>
            <a:ext cx="4114800" cy="365125"/>
          </a:xfrm>
        </p:spPr>
        <p:txBody>
          <a:bodyPr/>
          <a:lstStyle>
            <a:lvl1pPr>
              <a:defRPr sz="900"/>
            </a:lvl1pPr>
          </a:lstStyle>
          <a:p>
            <a:r>
              <a:rPr lang="en-US" dirty="0"/>
              <a:t>Pitch Deck</a:t>
            </a:r>
          </a:p>
        </p:txBody>
      </p:sp>
      <p:sp>
        <p:nvSpPr>
          <p:cNvPr id="24" name="Slide Number Placeholder 8">
            <a:extLst>
              <a:ext uri="{FF2B5EF4-FFF2-40B4-BE49-F238E27FC236}">
                <a16:creationId xmlns:a16="http://schemas.microsoft.com/office/drawing/2014/main" xmlns="" id="{EB0962D2-BCC3-48AB-A769-2A7327D29191}"/>
              </a:ext>
            </a:extLst>
          </p:cNvPr>
          <p:cNvSpPr>
            <a:spLocks noGrp="1"/>
          </p:cNvSpPr>
          <p:nvPr>
            <p:ph type="sldNum" sz="quarter" idx="12"/>
          </p:nvPr>
        </p:nvSpPr>
        <p:spPr>
          <a:xfrm>
            <a:off x="8610600" y="6356350"/>
            <a:ext cx="2743200" cy="365125"/>
          </a:xfrm>
        </p:spPr>
        <p:txBody>
          <a:bodyPr/>
          <a:lstStyle>
            <a:lvl1pPr>
              <a:defRPr sz="900"/>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xmlns="" val="1616316768"/>
      </p:ext>
    </p:extLst>
  </p:cSld>
  <p:clrMapOvr>
    <a:masterClrMapping/>
  </p:clrMapOvr>
  <p:extLst>
    <p:ext uri="{DCECCB84-F9BA-43D5-87BE-67443E8EF086}">
      <p15:sldGuideLst xmlns:p15="http://schemas.microsoft.com/office/powerpoint/2012/main" xmlns="">
        <p15:guide id="1" pos="300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Agenda">
    <p:bg>
      <p:bgPr>
        <a:solidFill>
          <a:schemeClr val="tx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xmlns="" id="{D514C6BF-376E-43E8-881D-2E767426990A}"/>
              </a:ext>
            </a:extLst>
          </p:cNvPr>
          <p:cNvPicPr>
            <a:picLocks noChangeAspect="1"/>
          </p:cNvPicPr>
          <p:nvPr/>
        </p:nvPicPr>
        <p:blipFill rotWithShape="1">
          <a:blip r:embed="rId2">
            <a:extLst>
              <a:ext uri="{96DAC541-7B7A-43D3-8B79-37D633B846F1}">
                <asvg:svgBlip xmlns:asvg="http://schemas.microsoft.com/office/drawing/2016/SVG/main" xmlns="" r:embed="rId3"/>
              </a:ext>
            </a:extLst>
          </a:blip>
          <a:srcRect t="18301" r="28341" b="23071"/>
          <a:stretch/>
        </p:blipFill>
        <p:spPr>
          <a:xfrm>
            <a:off x="5488815" y="0"/>
            <a:ext cx="6703185" cy="6858000"/>
          </a:xfrm>
          <a:prstGeom prst="rect">
            <a:avLst/>
          </a:prstGeom>
        </p:spPr>
      </p:pic>
      <p:sp>
        <p:nvSpPr>
          <p:cNvPr id="2" name="Title 1">
            <a:extLst>
              <a:ext uri="{FF2B5EF4-FFF2-40B4-BE49-F238E27FC236}">
                <a16:creationId xmlns:a16="http://schemas.microsoft.com/office/drawing/2014/main" xmlns="" id="{3F0A9B92-C2D0-466A-A680-A35832C452B3}"/>
              </a:ext>
            </a:extLst>
          </p:cNvPr>
          <p:cNvSpPr>
            <a:spLocks noGrp="1"/>
          </p:cNvSpPr>
          <p:nvPr>
            <p:ph type="title" hasCustomPrompt="1"/>
          </p:nvPr>
        </p:nvSpPr>
        <p:spPr>
          <a:xfrm>
            <a:off x="1333499" y="1020445"/>
            <a:ext cx="3171825" cy="1325563"/>
          </a:xfrm>
        </p:spPr>
        <p:txBody>
          <a:bodyPr anchor="b">
            <a:normAutofit/>
          </a:bodyPr>
          <a:lstStyle>
            <a:lvl1pPr>
              <a:defRPr sz="2800" spc="150" baseline="0">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xmlns="" id="{2DA41CE6-5A88-4C5C-B2A4-6A5D2153B16F}"/>
              </a:ext>
            </a:extLst>
          </p:cNvPr>
          <p:cNvSpPr>
            <a:spLocks noGrp="1"/>
          </p:cNvSpPr>
          <p:nvPr>
            <p:ph idx="1"/>
          </p:nvPr>
        </p:nvSpPr>
        <p:spPr>
          <a:xfrm>
            <a:off x="1333499" y="2924175"/>
            <a:ext cx="3171825" cy="2519363"/>
          </a:xfrm>
        </p:spPr>
        <p:txBody>
          <a:bodyPr>
            <a:normAutofit/>
          </a:bodyPr>
          <a:lstStyle>
            <a:lvl1pPr marL="0" indent="0">
              <a:lnSpc>
                <a:spcPct val="120000"/>
              </a:lnSpc>
              <a:spcBef>
                <a:spcPts val="1000"/>
              </a:spcBef>
              <a:buNone/>
              <a:defRPr sz="1400" baseline="0">
                <a:solidFill>
                  <a:schemeClr val="bg1"/>
                </a:solidFill>
              </a:defRPr>
            </a:lvl1pPr>
            <a:lvl2pPr marL="457200" indent="0">
              <a:lnSpc>
                <a:spcPct val="120000"/>
              </a:lnSpc>
              <a:spcBef>
                <a:spcPts val="1000"/>
              </a:spcBef>
              <a:buNone/>
              <a:defRPr sz="1400" baseline="0">
                <a:solidFill>
                  <a:schemeClr val="bg1"/>
                </a:solidFill>
              </a:defRPr>
            </a:lvl2pPr>
            <a:lvl3pPr marL="914400" indent="0">
              <a:lnSpc>
                <a:spcPct val="120000"/>
              </a:lnSpc>
              <a:spcBef>
                <a:spcPts val="1000"/>
              </a:spcBef>
              <a:buNone/>
              <a:defRPr sz="1400" baseline="0">
                <a:solidFill>
                  <a:schemeClr val="bg1"/>
                </a:solidFill>
              </a:defRPr>
            </a:lvl3pPr>
            <a:lvl4pPr marL="1371600" indent="0">
              <a:lnSpc>
                <a:spcPct val="120000"/>
              </a:lnSpc>
              <a:spcBef>
                <a:spcPts val="1000"/>
              </a:spcBef>
              <a:buNone/>
              <a:defRPr sz="1400" baseline="0">
                <a:solidFill>
                  <a:schemeClr val="bg1"/>
                </a:solidFill>
              </a:defRPr>
            </a:lvl4pPr>
            <a:lvl5pPr marL="1828800" indent="0">
              <a:lnSpc>
                <a:spcPct val="120000"/>
              </a:lnSpc>
              <a:spcBef>
                <a:spcPts val="1000"/>
              </a:spcBef>
              <a:buNone/>
              <a:defRPr sz="1400" baseline="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A39F5093-3C53-4152-B8FE-0522E0795269}"/>
              </a:ext>
            </a:extLst>
          </p:cNvPr>
          <p:cNvSpPr>
            <a:spLocks noGrp="1"/>
          </p:cNvSpPr>
          <p:nvPr>
            <p:ph type="dt" sz="half" idx="10"/>
          </p:nvPr>
        </p:nvSpPr>
        <p:spPr>
          <a:xfrm>
            <a:off x="1333500" y="6356350"/>
            <a:ext cx="985157" cy="365125"/>
          </a:xfrm>
        </p:spPr>
        <p:txBody>
          <a:bodyPr/>
          <a:lstStyle>
            <a:lvl1pPr>
              <a:defRPr sz="900"/>
            </a:lvl1pPr>
          </a:lstStyle>
          <a:p>
            <a:r>
              <a:rPr lang="en-US"/>
              <a:t>20XX</a:t>
            </a:r>
            <a:endParaRPr lang="en-US" dirty="0"/>
          </a:p>
        </p:txBody>
      </p:sp>
      <p:sp>
        <p:nvSpPr>
          <p:cNvPr id="5" name="Footer Placeholder 4">
            <a:extLst>
              <a:ext uri="{FF2B5EF4-FFF2-40B4-BE49-F238E27FC236}">
                <a16:creationId xmlns:a16="http://schemas.microsoft.com/office/drawing/2014/main" xmlns="" id="{7727F11D-8AF8-44D6-A48B-D8C7779B8B08}"/>
              </a:ext>
            </a:extLst>
          </p:cNvPr>
          <p:cNvSpPr>
            <a:spLocks noGrp="1"/>
          </p:cNvSpPr>
          <p:nvPr>
            <p:ph type="ftr" sz="quarter" idx="11"/>
          </p:nvPr>
        </p:nvSpPr>
        <p:spPr>
          <a:xfrm>
            <a:off x="2669886" y="6356349"/>
            <a:ext cx="2482842" cy="365125"/>
          </a:xfrm>
        </p:spPr>
        <p:txBody>
          <a:bodyPr/>
          <a:lstStyle>
            <a:lvl1pPr>
              <a:defRPr sz="900"/>
            </a:lvl1pPr>
          </a:lstStyle>
          <a:p>
            <a:r>
              <a:rPr lang="en-US" dirty="0"/>
              <a:t>Pitch Deck</a:t>
            </a:r>
          </a:p>
        </p:txBody>
      </p:sp>
      <p:sp>
        <p:nvSpPr>
          <p:cNvPr id="6" name="Slide Number Placeholder 5">
            <a:extLst>
              <a:ext uri="{FF2B5EF4-FFF2-40B4-BE49-F238E27FC236}">
                <a16:creationId xmlns:a16="http://schemas.microsoft.com/office/drawing/2014/main" xmlns="" id="{658C0879-6B0F-4AF6-A997-EC61DA8964AE}"/>
              </a:ext>
            </a:extLst>
          </p:cNvPr>
          <p:cNvSpPr>
            <a:spLocks noGrp="1"/>
          </p:cNvSpPr>
          <p:nvPr>
            <p:ph type="sldNum" sz="quarter" idx="12"/>
          </p:nvPr>
        </p:nvSpPr>
        <p:spPr>
          <a:xfrm>
            <a:off x="5536305" y="6356350"/>
            <a:ext cx="987552" cy="365125"/>
          </a:xfrm>
        </p:spPr>
        <p:txBody>
          <a:bodyPr/>
          <a:lstStyle>
            <a:lvl1pPr>
              <a:defRPr sz="900"/>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xmlns="" val="263127036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15B3628-62D7-4A6D-A79F-34DE91DBA31E}"/>
              </a:ext>
            </a:extLst>
          </p:cNvPr>
          <p:cNvSpPr>
            <a:spLocks noGrp="1"/>
          </p:cNvSpPr>
          <p:nvPr>
            <p:ph type="ctrTitle" hasCustomPrompt="1"/>
          </p:nvPr>
        </p:nvSpPr>
        <p:spPr>
          <a:xfrm>
            <a:off x="4267200" y="1615736"/>
            <a:ext cx="4179570" cy="1524735"/>
          </a:xfrm>
        </p:spPr>
        <p:txBody>
          <a:bodyPr anchor="b">
            <a:noAutofit/>
          </a:bodyPr>
          <a:lstStyle>
            <a:lvl1pPr algn="l">
              <a:defRPr sz="3200" spc="150" baseline="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xmlns="" id="{55457758-A125-4CEA-A3D5-CBD010417BD2}"/>
              </a:ext>
            </a:extLst>
          </p:cNvPr>
          <p:cNvSpPr>
            <a:spLocks noGrp="1"/>
          </p:cNvSpPr>
          <p:nvPr>
            <p:ph type="subTitle" idx="1"/>
          </p:nvPr>
        </p:nvSpPr>
        <p:spPr>
          <a:xfrm>
            <a:off x="4267200" y="3238103"/>
            <a:ext cx="4179570" cy="2004161"/>
          </a:xfrm>
        </p:spPr>
        <p:txBody>
          <a:bodyPr>
            <a:normAutofit/>
          </a:bodyPr>
          <a:lstStyle>
            <a:lvl1pPr marL="0" indent="0" algn="l">
              <a:lnSpc>
                <a:spcPct val="150000"/>
              </a:lnSpc>
              <a:buNone/>
              <a:defRPr sz="1400" spc="5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6" name="Graphic 5">
            <a:extLst>
              <a:ext uri="{FF2B5EF4-FFF2-40B4-BE49-F238E27FC236}">
                <a16:creationId xmlns:a16="http://schemas.microsoft.com/office/drawing/2014/main" xmlns="" id="{ED3361C9-310A-4255-A94E-B77588962DA5}"/>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0" y="0"/>
            <a:ext cx="3176938" cy="6858000"/>
          </a:xfrm>
          <a:prstGeom prst="rect">
            <a:avLst/>
          </a:prstGeom>
        </p:spPr>
      </p:pic>
      <p:sp>
        <p:nvSpPr>
          <p:cNvPr id="9" name="Date Placeholder 6">
            <a:extLst>
              <a:ext uri="{FF2B5EF4-FFF2-40B4-BE49-F238E27FC236}">
                <a16:creationId xmlns:a16="http://schemas.microsoft.com/office/drawing/2014/main" xmlns="" id="{BF358517-D7B7-40D0-A9D0-B650C80898AC}"/>
              </a:ext>
            </a:extLst>
          </p:cNvPr>
          <p:cNvSpPr>
            <a:spLocks noGrp="1"/>
          </p:cNvSpPr>
          <p:nvPr>
            <p:ph type="dt" sz="half" idx="10"/>
          </p:nvPr>
        </p:nvSpPr>
        <p:spPr>
          <a:xfrm>
            <a:off x="4267200" y="6356350"/>
            <a:ext cx="1774371" cy="365125"/>
          </a:xfrm>
        </p:spPr>
        <p:txBody>
          <a:bodyPr/>
          <a:lstStyle>
            <a:lvl1pPr>
              <a:defRPr sz="900"/>
            </a:lvl1pPr>
          </a:lstStyle>
          <a:p>
            <a:r>
              <a:rPr lang="en-US"/>
              <a:t>20XX</a:t>
            </a:r>
            <a:endParaRPr lang="en-US" dirty="0"/>
          </a:p>
        </p:txBody>
      </p:sp>
      <p:sp>
        <p:nvSpPr>
          <p:cNvPr id="10" name="Footer Placeholder 7">
            <a:extLst>
              <a:ext uri="{FF2B5EF4-FFF2-40B4-BE49-F238E27FC236}">
                <a16:creationId xmlns:a16="http://schemas.microsoft.com/office/drawing/2014/main" xmlns="" id="{6026D44C-0B39-4DE1-A0FC-5615DDAAE3CE}"/>
              </a:ext>
            </a:extLst>
          </p:cNvPr>
          <p:cNvSpPr>
            <a:spLocks noGrp="1"/>
          </p:cNvSpPr>
          <p:nvPr>
            <p:ph type="ftr" sz="quarter" idx="11"/>
          </p:nvPr>
        </p:nvSpPr>
        <p:spPr>
          <a:xfrm>
            <a:off x="6479721" y="6356350"/>
            <a:ext cx="2661557" cy="365125"/>
          </a:xfrm>
        </p:spPr>
        <p:txBody>
          <a:bodyPr/>
          <a:lstStyle>
            <a:lvl1pPr>
              <a:defRPr sz="900"/>
            </a:lvl1pPr>
          </a:lstStyle>
          <a:p>
            <a:r>
              <a:rPr lang="en-US" dirty="0"/>
              <a:t>Pitch Deck</a:t>
            </a:r>
          </a:p>
        </p:txBody>
      </p:sp>
      <p:sp>
        <p:nvSpPr>
          <p:cNvPr id="11" name="Slide Number Placeholder 8">
            <a:extLst>
              <a:ext uri="{FF2B5EF4-FFF2-40B4-BE49-F238E27FC236}">
                <a16:creationId xmlns:a16="http://schemas.microsoft.com/office/drawing/2014/main" xmlns="" id="{0F8222B4-B618-42C4-8BDB-D2E4DF2F22C3}"/>
              </a:ext>
            </a:extLst>
          </p:cNvPr>
          <p:cNvSpPr>
            <a:spLocks noGrp="1"/>
          </p:cNvSpPr>
          <p:nvPr>
            <p:ph type="sldNum" sz="quarter" idx="12"/>
          </p:nvPr>
        </p:nvSpPr>
        <p:spPr>
          <a:xfrm>
            <a:off x="9579428" y="6356350"/>
            <a:ext cx="1774371" cy="365125"/>
          </a:xfrm>
        </p:spPr>
        <p:txBody>
          <a:bodyPr/>
          <a:lstStyle>
            <a:lvl1pPr>
              <a:defRPr sz="900"/>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xmlns="" val="42935512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able">
    <p:bg>
      <p:bgRef idx="1001">
        <a:schemeClr val="bg1"/>
      </p:bgRef>
    </p:bg>
    <p:spTree>
      <p:nvGrpSpPr>
        <p:cNvPr id="1" name=""/>
        <p:cNvGrpSpPr/>
        <p:nvPr/>
      </p:nvGrpSpPr>
      <p:grpSpPr>
        <a:xfrm>
          <a:off x="0" y="0"/>
          <a:ext cx="0" cy="0"/>
          <a:chOff x="0" y="0"/>
          <a:chExt cx="0" cy="0"/>
        </a:xfrm>
      </p:grpSpPr>
      <p:sp>
        <p:nvSpPr>
          <p:cNvPr id="8" name="Table Placeholder 7">
            <a:extLst>
              <a:ext uri="{FF2B5EF4-FFF2-40B4-BE49-F238E27FC236}">
                <a16:creationId xmlns:a16="http://schemas.microsoft.com/office/drawing/2014/main" xmlns="" id="{C3975522-461E-4D79-B5B9-BF9471B54688}"/>
              </a:ext>
            </a:extLst>
          </p:cNvPr>
          <p:cNvSpPr>
            <a:spLocks noGrp="1"/>
          </p:cNvSpPr>
          <p:nvPr>
            <p:ph type="tbl" sz="quarter" idx="14"/>
          </p:nvPr>
        </p:nvSpPr>
        <p:spPr>
          <a:xfrm>
            <a:off x="838200" y="2111381"/>
            <a:ext cx="10515600" cy="3744913"/>
          </a:xfrm>
        </p:spPr>
        <p:txBody>
          <a:bodyPr/>
          <a:lstStyle/>
          <a:p>
            <a:r>
              <a:rPr lang="en-US"/>
              <a:t>Click icon to add table</a:t>
            </a:r>
            <a:endParaRPr lang="en-US" dirty="0"/>
          </a:p>
        </p:txBody>
      </p:sp>
      <p:sp>
        <p:nvSpPr>
          <p:cNvPr id="2" name="Title 1">
            <a:extLst>
              <a:ext uri="{FF2B5EF4-FFF2-40B4-BE49-F238E27FC236}">
                <a16:creationId xmlns:a16="http://schemas.microsoft.com/office/drawing/2014/main" xmlns=""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Date Placeholder 2">
            <a:extLst>
              <a:ext uri="{FF2B5EF4-FFF2-40B4-BE49-F238E27FC236}">
                <a16:creationId xmlns:a16="http://schemas.microsoft.com/office/drawing/2014/main" xmlns="" id="{7E085D26-FA83-4414-959E-98936A772670}"/>
              </a:ext>
            </a:extLst>
          </p:cNvPr>
          <p:cNvSpPr>
            <a:spLocks noGrp="1"/>
          </p:cNvSpPr>
          <p:nvPr>
            <p:ph type="dt" sz="half" idx="10"/>
          </p:nvPr>
        </p:nvSpPr>
        <p:spPr/>
        <p:txBody>
          <a:bodyPr/>
          <a:lstStyle>
            <a:lvl1pPr>
              <a:defRPr sz="900"/>
            </a:lvl1pPr>
          </a:lstStyle>
          <a:p>
            <a:r>
              <a:rPr lang="en-US"/>
              <a:t>20XX</a:t>
            </a:r>
            <a:endParaRPr lang="en-US" dirty="0"/>
          </a:p>
        </p:txBody>
      </p:sp>
      <p:sp>
        <p:nvSpPr>
          <p:cNvPr id="4" name="Footer Placeholder 3">
            <a:extLst>
              <a:ext uri="{FF2B5EF4-FFF2-40B4-BE49-F238E27FC236}">
                <a16:creationId xmlns:a16="http://schemas.microsoft.com/office/drawing/2014/main" xmlns="" id="{1FB52E93-DE4C-4341-8D83-F0230E38B1A1}"/>
              </a:ext>
            </a:extLst>
          </p:cNvPr>
          <p:cNvSpPr>
            <a:spLocks noGrp="1"/>
          </p:cNvSpPr>
          <p:nvPr>
            <p:ph type="ftr" sz="quarter" idx="11"/>
          </p:nvPr>
        </p:nvSpPr>
        <p:spPr/>
        <p:txBody>
          <a:bodyPr/>
          <a:lstStyle>
            <a:lvl1pPr>
              <a:defRPr sz="900"/>
            </a:lvl1pPr>
          </a:lstStyle>
          <a:p>
            <a:r>
              <a:rPr lang="en-US" dirty="0"/>
              <a:t>Pitch Deck</a:t>
            </a:r>
          </a:p>
        </p:txBody>
      </p:sp>
      <p:sp>
        <p:nvSpPr>
          <p:cNvPr id="5" name="Slide Number Placeholder 4">
            <a:extLst>
              <a:ext uri="{FF2B5EF4-FFF2-40B4-BE49-F238E27FC236}">
                <a16:creationId xmlns:a16="http://schemas.microsoft.com/office/drawing/2014/main" xmlns="" id="{AC467230-4A0F-4B18-8BA9-C3B2FDD59CB0}"/>
              </a:ext>
            </a:extLst>
          </p:cNvPr>
          <p:cNvSpPr>
            <a:spLocks noGrp="1"/>
          </p:cNvSpPr>
          <p:nvPr>
            <p:ph type="sldNum" sz="quarter" idx="12"/>
          </p:nvPr>
        </p:nvSpPr>
        <p:spPr/>
        <p:txBody>
          <a:bodyPr/>
          <a:lstStyle>
            <a:lvl1pPr>
              <a:defRPr sz="900"/>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xmlns="" val="1183357308"/>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meline">
    <p:spTree>
      <p:nvGrpSpPr>
        <p:cNvPr id="1" name=""/>
        <p:cNvGrpSpPr/>
        <p:nvPr/>
      </p:nvGrpSpPr>
      <p:grpSpPr>
        <a:xfrm>
          <a:off x="0" y="0"/>
          <a:ext cx="0" cy="0"/>
          <a:chOff x="0" y="0"/>
          <a:chExt cx="0" cy="0"/>
        </a:xfrm>
      </p:grpSpPr>
      <p:sp>
        <p:nvSpPr>
          <p:cNvPr id="12" name="Graphic 10">
            <a:extLst>
              <a:ext uri="{FF2B5EF4-FFF2-40B4-BE49-F238E27FC236}">
                <a16:creationId xmlns:a16="http://schemas.microsoft.com/office/drawing/2014/main" xmlns="" id="{9D2AF524-D4B4-4A3A-9CE4-EDAFE1D5A37B}"/>
              </a:ext>
              <a:ext uri="{C183D7F6-B498-43B3-948B-1728B52AA6E4}">
                <adec:decorative xmlns:adec="http://schemas.microsoft.com/office/drawing/2017/decorative" xmlns="" val="1"/>
              </a:ext>
            </a:extLst>
          </p:cNvPr>
          <p:cNvSpPr/>
          <p:nvPr/>
        </p:nvSpPr>
        <p:spPr>
          <a:xfrm>
            <a:off x="2113884" y="0"/>
            <a:ext cx="10078116" cy="6858000"/>
          </a:xfrm>
          <a:custGeom>
            <a:avLst/>
            <a:gdLst>
              <a:gd name="connsiteX0" fmla="*/ 3793236 w 10078116"/>
              <a:gd name="connsiteY0" fmla="*/ 6858000 h 6858000"/>
              <a:gd name="connsiteX1" fmla="*/ 0 w 10078116"/>
              <a:gd name="connsiteY1" fmla="*/ 0 h 6858000"/>
              <a:gd name="connsiteX2" fmla="*/ 10078116 w 10078116"/>
              <a:gd name="connsiteY2" fmla="*/ 0 h 6858000"/>
              <a:gd name="connsiteX3" fmla="*/ 10078116 w 1007811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078116" h="6858000">
                <a:moveTo>
                  <a:pt x="3793236" y="6858000"/>
                </a:moveTo>
                <a:lnTo>
                  <a:pt x="0" y="0"/>
                </a:lnTo>
                <a:lnTo>
                  <a:pt x="10078116" y="0"/>
                </a:lnTo>
                <a:lnTo>
                  <a:pt x="10078116" y="6858000"/>
                </a:lnTo>
                <a:close/>
              </a:path>
            </a:pathLst>
          </a:custGeom>
          <a:solidFill>
            <a:schemeClr val="accent1"/>
          </a:solidFill>
          <a:ln w="9525"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xmlns="" id="{6E3987A5-99A6-4B33-BAAF-53159635382E}"/>
              </a:ext>
            </a:extLst>
          </p:cNvPr>
          <p:cNvSpPr>
            <a:spLocks noGrp="1"/>
          </p:cNvSpPr>
          <p:nvPr>
            <p:ph type="title" hasCustomPrompt="1"/>
          </p:nvPr>
        </p:nvSpPr>
        <p:spPr>
          <a:xfrm>
            <a:off x="838200" y="5509419"/>
            <a:ext cx="4082142" cy="585788"/>
          </a:xfrm>
        </p:spPr>
        <p:txBody>
          <a:bodyPr>
            <a:normAutofit/>
          </a:bodyPr>
          <a:lstStyle>
            <a:lvl1pPr>
              <a:defRPr lang="en-US" sz="2800" kern="1200" cap="all" spc="150" baseline="0" dirty="0">
                <a:solidFill>
                  <a:schemeClr val="tx1"/>
                </a:solidFill>
                <a:latin typeface="+mj-lt"/>
                <a:ea typeface="+mj-ea"/>
                <a:cs typeface="+mj-cs"/>
              </a:defRPr>
            </a:lvl1pPr>
          </a:lstStyle>
          <a:p>
            <a:r>
              <a:rPr lang="en-US"/>
              <a:t>CLICK TO EDIT TITLE</a:t>
            </a:r>
          </a:p>
        </p:txBody>
      </p:sp>
      <p:sp>
        <p:nvSpPr>
          <p:cNvPr id="16" name="Text Placeholder 15">
            <a:extLst>
              <a:ext uri="{FF2B5EF4-FFF2-40B4-BE49-F238E27FC236}">
                <a16:creationId xmlns:a16="http://schemas.microsoft.com/office/drawing/2014/main" xmlns="" id="{3BABF6CA-407C-4BF0-8234-1321A676E756}"/>
              </a:ext>
            </a:extLst>
          </p:cNvPr>
          <p:cNvSpPr>
            <a:spLocks noGrp="1"/>
          </p:cNvSpPr>
          <p:nvPr>
            <p:ph type="body" sz="quarter" idx="13" hasCustomPrompt="1"/>
          </p:nvPr>
        </p:nvSpPr>
        <p:spPr>
          <a:xfrm>
            <a:off x="148318" y="1481138"/>
            <a:ext cx="2141764" cy="514350"/>
          </a:xfrm>
        </p:spPr>
        <p:txBody>
          <a:bodyPr anchor="ctr">
            <a:noAutofit/>
          </a:bodyPr>
          <a:lstStyle>
            <a:lvl1pPr marL="0" indent="0" algn="r">
              <a:buNone/>
              <a:defRPr sz="1600" cap="all" spc="150" baseline="0"/>
            </a:lvl1pPr>
          </a:lstStyle>
          <a:p>
            <a:pPr lvl="0"/>
            <a:r>
              <a:rPr lang="en-US" dirty="0"/>
              <a:t>CLICK TO EDIT MASTER TEXT STYLES</a:t>
            </a:r>
          </a:p>
        </p:txBody>
      </p:sp>
      <p:sp>
        <p:nvSpPr>
          <p:cNvPr id="17" name="Text Placeholder 15">
            <a:extLst>
              <a:ext uri="{FF2B5EF4-FFF2-40B4-BE49-F238E27FC236}">
                <a16:creationId xmlns:a16="http://schemas.microsoft.com/office/drawing/2014/main" xmlns="" id="{76D8129B-5B68-421C-968C-3663C86EFC7C}"/>
              </a:ext>
            </a:extLst>
          </p:cNvPr>
          <p:cNvSpPr>
            <a:spLocks noGrp="1"/>
          </p:cNvSpPr>
          <p:nvPr>
            <p:ph type="body" sz="quarter" idx="14" hasCustomPrompt="1"/>
          </p:nvPr>
        </p:nvSpPr>
        <p:spPr>
          <a:xfrm>
            <a:off x="714375" y="2557463"/>
            <a:ext cx="2141764" cy="514350"/>
          </a:xfrm>
        </p:spPr>
        <p:txBody>
          <a:bodyPr anchor="ctr">
            <a:noAutofit/>
          </a:bodyPr>
          <a:lstStyle>
            <a:lvl1pPr marL="0" indent="0" algn="r">
              <a:buNone/>
              <a:defRPr sz="1600" cap="all" spc="150" baseline="0"/>
            </a:lvl1pPr>
          </a:lstStyle>
          <a:p>
            <a:pPr lvl="0"/>
            <a:r>
              <a:rPr lang="en-US"/>
              <a:t>CLICK TO EDIT MASTER TEXT STYLES</a:t>
            </a:r>
          </a:p>
        </p:txBody>
      </p:sp>
      <p:sp>
        <p:nvSpPr>
          <p:cNvPr id="18" name="Text Placeholder 15">
            <a:extLst>
              <a:ext uri="{FF2B5EF4-FFF2-40B4-BE49-F238E27FC236}">
                <a16:creationId xmlns:a16="http://schemas.microsoft.com/office/drawing/2014/main" xmlns="" id="{6C741DCA-8EBD-44F5-9D38-E938A628ADCD}"/>
              </a:ext>
            </a:extLst>
          </p:cNvPr>
          <p:cNvSpPr>
            <a:spLocks noGrp="1"/>
          </p:cNvSpPr>
          <p:nvPr>
            <p:ph type="body" sz="quarter" idx="15" hasCustomPrompt="1"/>
          </p:nvPr>
        </p:nvSpPr>
        <p:spPr>
          <a:xfrm>
            <a:off x="1320800" y="3633788"/>
            <a:ext cx="2141764" cy="514350"/>
          </a:xfrm>
        </p:spPr>
        <p:txBody>
          <a:bodyPr anchor="ctr">
            <a:noAutofit/>
          </a:bodyPr>
          <a:lstStyle>
            <a:lvl1pPr marL="0" indent="0" algn="r">
              <a:buNone/>
              <a:defRPr sz="1600" cap="all" spc="150" baseline="0"/>
            </a:lvl1pPr>
          </a:lstStyle>
          <a:p>
            <a:pPr lvl="0"/>
            <a:r>
              <a:rPr lang="en-US"/>
              <a:t>CLICK TO EDIT MASTER TEXT STYLES</a:t>
            </a:r>
          </a:p>
        </p:txBody>
      </p:sp>
      <p:sp>
        <p:nvSpPr>
          <p:cNvPr id="19" name="Text Placeholder 15">
            <a:extLst>
              <a:ext uri="{FF2B5EF4-FFF2-40B4-BE49-F238E27FC236}">
                <a16:creationId xmlns:a16="http://schemas.microsoft.com/office/drawing/2014/main" xmlns="" id="{5C43C6B1-A1BD-4A90-8B4B-F361C1BEDD26}"/>
              </a:ext>
            </a:extLst>
          </p:cNvPr>
          <p:cNvSpPr>
            <a:spLocks noGrp="1"/>
          </p:cNvSpPr>
          <p:nvPr>
            <p:ph type="body" sz="quarter" idx="16" hasCustomPrompt="1"/>
          </p:nvPr>
        </p:nvSpPr>
        <p:spPr>
          <a:xfrm>
            <a:off x="1905000" y="4710114"/>
            <a:ext cx="2141764" cy="514350"/>
          </a:xfrm>
        </p:spPr>
        <p:txBody>
          <a:bodyPr anchor="ctr">
            <a:noAutofit/>
          </a:bodyPr>
          <a:lstStyle>
            <a:lvl1pPr marL="0" indent="0" algn="r">
              <a:buNone/>
              <a:defRPr sz="1600" cap="all" spc="150" baseline="0"/>
            </a:lvl1pPr>
          </a:lstStyle>
          <a:p>
            <a:pPr lvl="0"/>
            <a:r>
              <a:rPr lang="en-US"/>
              <a:t>CLICK TO EDIT MASTER TEXT STYLES</a:t>
            </a:r>
          </a:p>
        </p:txBody>
      </p:sp>
      <p:sp>
        <p:nvSpPr>
          <p:cNvPr id="34" name="Text Placeholder 15">
            <a:extLst>
              <a:ext uri="{FF2B5EF4-FFF2-40B4-BE49-F238E27FC236}">
                <a16:creationId xmlns:a16="http://schemas.microsoft.com/office/drawing/2014/main" xmlns="" id="{0C66E1BD-33F0-4B94-BF94-CD4698F85C3D}"/>
              </a:ext>
            </a:extLst>
          </p:cNvPr>
          <p:cNvSpPr>
            <a:spLocks noGrp="1"/>
          </p:cNvSpPr>
          <p:nvPr>
            <p:ph type="body" sz="quarter" idx="17" hasCustomPrompt="1"/>
          </p:nvPr>
        </p:nvSpPr>
        <p:spPr>
          <a:xfrm>
            <a:off x="4401535" y="1594478"/>
            <a:ext cx="5539095"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5" name="Text Placeholder 15">
            <a:extLst>
              <a:ext uri="{FF2B5EF4-FFF2-40B4-BE49-F238E27FC236}">
                <a16:creationId xmlns:a16="http://schemas.microsoft.com/office/drawing/2014/main" xmlns="" id="{2D4661B1-6559-407A-9AEC-A46A0570AE8F}"/>
              </a:ext>
            </a:extLst>
          </p:cNvPr>
          <p:cNvSpPr>
            <a:spLocks noGrp="1"/>
          </p:cNvSpPr>
          <p:nvPr>
            <p:ph type="body" sz="quarter" idx="18" hasCustomPrompt="1"/>
          </p:nvPr>
        </p:nvSpPr>
        <p:spPr>
          <a:xfrm>
            <a:off x="4986028" y="2673328"/>
            <a:ext cx="5539095"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6" name="Text Placeholder 15">
            <a:extLst>
              <a:ext uri="{FF2B5EF4-FFF2-40B4-BE49-F238E27FC236}">
                <a16:creationId xmlns:a16="http://schemas.microsoft.com/office/drawing/2014/main" xmlns="" id="{DCC983F7-6A25-42C0-811C-EA32138C5B80}"/>
              </a:ext>
            </a:extLst>
          </p:cNvPr>
          <p:cNvSpPr>
            <a:spLocks noGrp="1"/>
          </p:cNvSpPr>
          <p:nvPr>
            <p:ph type="body" sz="quarter" idx="19" hasCustomPrompt="1"/>
          </p:nvPr>
        </p:nvSpPr>
        <p:spPr>
          <a:xfrm>
            <a:off x="5576937" y="3755394"/>
            <a:ext cx="5539095"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7" name="Text Placeholder 15">
            <a:extLst>
              <a:ext uri="{FF2B5EF4-FFF2-40B4-BE49-F238E27FC236}">
                <a16:creationId xmlns:a16="http://schemas.microsoft.com/office/drawing/2014/main" xmlns="" id="{E83DA0EB-27DD-416A-8DA5-4AFDC8587E5C}"/>
              </a:ext>
            </a:extLst>
          </p:cNvPr>
          <p:cNvSpPr>
            <a:spLocks noGrp="1"/>
          </p:cNvSpPr>
          <p:nvPr>
            <p:ph type="body" sz="quarter" idx="20" hasCustomPrompt="1"/>
          </p:nvPr>
        </p:nvSpPr>
        <p:spPr>
          <a:xfrm>
            <a:off x="6175279" y="4824430"/>
            <a:ext cx="5539095"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cxnSp>
        <p:nvCxnSpPr>
          <p:cNvPr id="3" name="Straight Connector 2">
            <a:extLst>
              <a:ext uri="{FF2B5EF4-FFF2-40B4-BE49-F238E27FC236}">
                <a16:creationId xmlns:a16="http://schemas.microsoft.com/office/drawing/2014/main" xmlns="" id="{D3795F91-C721-4363-956D-756673AE7957}"/>
              </a:ext>
              <a:ext uri="{C183D7F6-B498-43B3-948B-1728B52AA6E4}">
                <adec:decorative xmlns:adec="http://schemas.microsoft.com/office/drawing/2017/decorative" xmlns="" val="1"/>
              </a:ext>
            </a:extLst>
          </p:cNvPr>
          <p:cNvCxnSpPr>
            <a:cxnSpLocks/>
          </p:cNvCxnSpPr>
          <p:nvPr/>
        </p:nvCxnSpPr>
        <p:spPr>
          <a:xfrm>
            <a:off x="4353515" y="5023933"/>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4" name="Straight Connector 3">
            <a:extLst>
              <a:ext uri="{FF2B5EF4-FFF2-40B4-BE49-F238E27FC236}">
                <a16:creationId xmlns:a16="http://schemas.microsoft.com/office/drawing/2014/main" xmlns="" id="{8AC14461-E27D-413D-B31A-47B74646AF25}"/>
              </a:ext>
              <a:ext uri="{C183D7F6-B498-43B3-948B-1728B52AA6E4}">
                <adec:decorative xmlns:adec="http://schemas.microsoft.com/office/drawing/2017/decorative" xmlns="" val="1"/>
              </a:ext>
            </a:extLst>
          </p:cNvPr>
          <p:cNvCxnSpPr>
            <a:cxnSpLocks/>
          </p:cNvCxnSpPr>
          <p:nvPr/>
        </p:nvCxnSpPr>
        <p:spPr>
          <a:xfrm>
            <a:off x="3759917" y="3948451"/>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8" name="Straight Connector 7">
            <a:extLst>
              <a:ext uri="{FF2B5EF4-FFF2-40B4-BE49-F238E27FC236}">
                <a16:creationId xmlns:a16="http://schemas.microsoft.com/office/drawing/2014/main" xmlns="" id="{4D6AEA4C-7710-4829-BA87-8DD77F15932C}"/>
              </a:ext>
              <a:ext uri="{C183D7F6-B498-43B3-948B-1728B52AA6E4}">
                <adec:decorative xmlns:adec="http://schemas.microsoft.com/office/drawing/2017/decorative" xmlns="" val="1"/>
              </a:ext>
            </a:extLst>
          </p:cNvPr>
          <p:cNvCxnSpPr>
            <a:cxnSpLocks/>
          </p:cNvCxnSpPr>
          <p:nvPr/>
        </p:nvCxnSpPr>
        <p:spPr>
          <a:xfrm>
            <a:off x="3173453" y="2872686"/>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9" name="Straight Connector 8">
            <a:extLst>
              <a:ext uri="{FF2B5EF4-FFF2-40B4-BE49-F238E27FC236}">
                <a16:creationId xmlns:a16="http://schemas.microsoft.com/office/drawing/2014/main" xmlns="" id="{E9BD473E-6203-491C-87AC-54AC0AB23333}"/>
              </a:ext>
              <a:ext uri="{C183D7F6-B498-43B3-948B-1728B52AA6E4}">
                <adec:decorative xmlns:adec="http://schemas.microsoft.com/office/drawing/2017/decorative" xmlns="" val="1"/>
              </a:ext>
            </a:extLst>
          </p:cNvPr>
          <p:cNvCxnSpPr>
            <a:cxnSpLocks/>
          </p:cNvCxnSpPr>
          <p:nvPr/>
        </p:nvCxnSpPr>
        <p:spPr>
          <a:xfrm>
            <a:off x="2586263" y="1796083"/>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sp>
        <p:nvSpPr>
          <p:cNvPr id="5" name="Date Placeholder 4">
            <a:extLst>
              <a:ext uri="{FF2B5EF4-FFF2-40B4-BE49-F238E27FC236}">
                <a16:creationId xmlns:a16="http://schemas.microsoft.com/office/drawing/2014/main" xmlns="" id="{874DC36F-5D3E-439D-80B5-32633FC34434}"/>
              </a:ext>
            </a:extLst>
          </p:cNvPr>
          <p:cNvSpPr>
            <a:spLocks noGrp="1"/>
          </p:cNvSpPr>
          <p:nvPr>
            <p:ph type="dt" sz="half" idx="10"/>
          </p:nvPr>
        </p:nvSpPr>
        <p:spPr/>
        <p:txBody>
          <a:bodyPr/>
          <a:lstStyle>
            <a:lvl1pPr>
              <a:defRPr sz="900">
                <a:solidFill>
                  <a:srgbClr val="898989"/>
                </a:solidFill>
              </a:defRPr>
            </a:lvl1pPr>
          </a:lstStyle>
          <a:p>
            <a:r>
              <a:rPr lang="en-US"/>
              <a:t>20XX</a:t>
            </a:r>
            <a:endParaRPr lang="en-US" dirty="0"/>
          </a:p>
        </p:txBody>
      </p:sp>
      <p:sp>
        <p:nvSpPr>
          <p:cNvPr id="6" name="Footer Placeholder 5">
            <a:extLst>
              <a:ext uri="{FF2B5EF4-FFF2-40B4-BE49-F238E27FC236}">
                <a16:creationId xmlns:a16="http://schemas.microsoft.com/office/drawing/2014/main" xmlns="" id="{6C710A8A-CEC9-4787-A745-C28DD965F7DD}"/>
              </a:ext>
            </a:extLst>
          </p:cNvPr>
          <p:cNvSpPr>
            <a:spLocks noGrp="1"/>
          </p:cNvSpPr>
          <p:nvPr>
            <p:ph type="ftr" sz="quarter" idx="11"/>
          </p:nvPr>
        </p:nvSpPr>
        <p:spPr>
          <a:xfrm>
            <a:off x="6175279" y="6356350"/>
            <a:ext cx="1808712" cy="365125"/>
          </a:xfrm>
        </p:spPr>
        <p:txBody>
          <a:bodyPr/>
          <a:lstStyle>
            <a:lvl1pPr>
              <a:defRPr sz="900"/>
            </a:lvl1pPr>
          </a:lstStyle>
          <a:p>
            <a:pPr algn="l"/>
            <a:r>
              <a:rPr lang="en-US" dirty="0"/>
              <a:t>Pitch Deck</a:t>
            </a:r>
          </a:p>
        </p:txBody>
      </p:sp>
      <p:sp>
        <p:nvSpPr>
          <p:cNvPr id="7" name="Slide Number Placeholder 6">
            <a:extLst>
              <a:ext uri="{FF2B5EF4-FFF2-40B4-BE49-F238E27FC236}">
                <a16:creationId xmlns:a16="http://schemas.microsoft.com/office/drawing/2014/main" xmlns="" id="{4162BD04-8F01-472A-9456-4702A2218BB5}"/>
              </a:ext>
            </a:extLst>
          </p:cNvPr>
          <p:cNvSpPr>
            <a:spLocks noGrp="1"/>
          </p:cNvSpPr>
          <p:nvPr>
            <p:ph type="sldNum" sz="quarter" idx="12"/>
          </p:nvPr>
        </p:nvSpPr>
        <p:spPr>
          <a:xfrm>
            <a:off x="10810874" y="6356350"/>
            <a:ext cx="542925" cy="365125"/>
          </a:xfrm>
        </p:spPr>
        <p:txBody>
          <a:bodyPr/>
          <a:lstStyle>
            <a:lvl1pPr>
              <a:defRPr sz="900"/>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xmlns="" val="30528123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2 Column">
    <p:bg>
      <p:bgPr>
        <a:solidFill>
          <a:schemeClr val="tx1"/>
        </a:solidFill>
        <a:effectLst/>
      </p:bgPr>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xmlns="" id="{42ACEF30-0520-40B3-A1F1-F3D2530563D6}"/>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bg1"/>
                </a:solidFill>
                <a:latin typeface="+mj-lt"/>
                <a:ea typeface="+mj-ea"/>
                <a:cs typeface="+mj-cs"/>
              </a:defRPr>
            </a:lvl1pPr>
          </a:lstStyle>
          <a:p>
            <a:r>
              <a:rPr lang="en-US"/>
              <a:t>CLICK TO EDIT MASTER TITLE STYLE</a:t>
            </a:r>
          </a:p>
        </p:txBody>
      </p:sp>
      <p:sp>
        <p:nvSpPr>
          <p:cNvPr id="15" name="Text Placeholder 15">
            <a:extLst>
              <a:ext uri="{FF2B5EF4-FFF2-40B4-BE49-F238E27FC236}">
                <a16:creationId xmlns:a16="http://schemas.microsoft.com/office/drawing/2014/main" xmlns="" id="{A1FB681F-A94D-4BF8-8290-0811E98D49D4}"/>
              </a:ext>
            </a:extLst>
          </p:cNvPr>
          <p:cNvSpPr>
            <a:spLocks noGrp="1"/>
          </p:cNvSpPr>
          <p:nvPr>
            <p:ph type="body" sz="quarter" idx="13" hasCustomPrompt="1"/>
          </p:nvPr>
        </p:nvSpPr>
        <p:spPr>
          <a:xfrm>
            <a:off x="1485900" y="2563123"/>
            <a:ext cx="4031945" cy="365125"/>
          </a:xfrm>
        </p:spPr>
        <p:txBody>
          <a:bodyPr>
            <a:normAutofit/>
          </a:bodyPr>
          <a:lstStyle>
            <a:lvl1pPr marL="0" indent="0" algn="ctr">
              <a:buNone/>
              <a:defRPr lang="en-US" sz="2000" kern="1200" spc="150" baseline="0" dirty="0">
                <a:solidFill>
                  <a:schemeClr val="bg1"/>
                </a:solidFill>
                <a:latin typeface="+mj-lt"/>
                <a:ea typeface="+mj-ea"/>
                <a:cs typeface="+mj-cs"/>
              </a:defRPr>
            </a:lvl1pPr>
          </a:lstStyle>
          <a:p>
            <a:pPr lvl="0"/>
            <a:r>
              <a:rPr lang="en-US"/>
              <a:t>CLICK TO ADD SUBTITLE</a:t>
            </a:r>
          </a:p>
        </p:txBody>
      </p:sp>
      <p:sp>
        <p:nvSpPr>
          <p:cNvPr id="17" name="Text Placeholder 18">
            <a:extLst>
              <a:ext uri="{FF2B5EF4-FFF2-40B4-BE49-F238E27FC236}">
                <a16:creationId xmlns:a16="http://schemas.microsoft.com/office/drawing/2014/main" xmlns="" id="{61E8C129-EF62-46A8-97F3-3CB5D014FBDD}"/>
              </a:ext>
            </a:extLst>
          </p:cNvPr>
          <p:cNvSpPr>
            <a:spLocks noGrp="1"/>
          </p:cNvSpPr>
          <p:nvPr>
            <p:ph type="body" sz="quarter" idx="15" hasCustomPrompt="1"/>
          </p:nvPr>
        </p:nvSpPr>
        <p:spPr>
          <a:xfrm>
            <a:off x="1485664" y="3070348"/>
            <a:ext cx="4031030" cy="1057308"/>
          </a:xfrm>
        </p:spPr>
        <p:txBody>
          <a:bodyPr>
            <a:normAutofit/>
          </a:bodyPr>
          <a:lstStyle>
            <a:lvl1pPr marL="0" indent="0" algn="ctr">
              <a:lnSpc>
                <a:spcPct val="100000"/>
              </a:lnSpc>
              <a:buFont typeface="Arial" panose="020B0604020202020204" pitchFamily="34" charset="0"/>
              <a:buNone/>
              <a:defRPr sz="1400">
                <a:solidFill>
                  <a:schemeClr val="bg1"/>
                </a:solidFill>
              </a:defRPr>
            </a:lvl1pPr>
          </a:lstStyle>
          <a:p>
            <a:pPr lvl="0"/>
            <a:r>
              <a:rPr lang="en-US"/>
              <a:t>Click to add text</a:t>
            </a:r>
          </a:p>
        </p:txBody>
      </p:sp>
      <p:sp>
        <p:nvSpPr>
          <p:cNvPr id="31" name="Text Placeholder 15">
            <a:extLst>
              <a:ext uri="{FF2B5EF4-FFF2-40B4-BE49-F238E27FC236}">
                <a16:creationId xmlns:a16="http://schemas.microsoft.com/office/drawing/2014/main" xmlns="" id="{87DD41A9-B6B3-48D9-A3A6-831B39C9158C}"/>
              </a:ext>
            </a:extLst>
          </p:cNvPr>
          <p:cNvSpPr>
            <a:spLocks noGrp="1"/>
          </p:cNvSpPr>
          <p:nvPr>
            <p:ph type="body" sz="quarter" idx="16" hasCustomPrompt="1"/>
          </p:nvPr>
        </p:nvSpPr>
        <p:spPr>
          <a:xfrm>
            <a:off x="6673004" y="2563123"/>
            <a:ext cx="4031945" cy="365125"/>
          </a:xfrm>
        </p:spPr>
        <p:txBody>
          <a:bodyPr>
            <a:normAutofit/>
          </a:bodyPr>
          <a:lstStyle>
            <a:lvl1pPr marL="0" indent="0" algn="ctr">
              <a:buNone/>
              <a:defRPr lang="en-US" sz="2000" kern="1200" spc="150" baseline="0" dirty="0">
                <a:solidFill>
                  <a:schemeClr val="bg1"/>
                </a:solidFill>
                <a:latin typeface="+mj-lt"/>
                <a:ea typeface="+mj-ea"/>
                <a:cs typeface="+mj-cs"/>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ADD SUBTITLE</a:t>
            </a:r>
          </a:p>
        </p:txBody>
      </p:sp>
      <p:sp>
        <p:nvSpPr>
          <p:cNvPr id="32" name="Text Placeholder 18">
            <a:extLst>
              <a:ext uri="{FF2B5EF4-FFF2-40B4-BE49-F238E27FC236}">
                <a16:creationId xmlns:a16="http://schemas.microsoft.com/office/drawing/2014/main" xmlns="" id="{FB791E68-EDF5-4CC2-8774-A27AEF1D25E6}"/>
              </a:ext>
            </a:extLst>
          </p:cNvPr>
          <p:cNvSpPr>
            <a:spLocks noGrp="1"/>
          </p:cNvSpPr>
          <p:nvPr>
            <p:ph type="body" sz="quarter" idx="17" hasCustomPrompt="1"/>
          </p:nvPr>
        </p:nvSpPr>
        <p:spPr>
          <a:xfrm>
            <a:off x="6673143" y="3070348"/>
            <a:ext cx="4031030" cy="1057308"/>
          </a:xfrm>
        </p:spPr>
        <p:txBody>
          <a:bodyPr>
            <a:normAutofit/>
          </a:bodyPr>
          <a:lstStyle>
            <a:lvl1pPr marL="0" indent="0" algn="ctr">
              <a:lnSpc>
                <a:spcPct val="100000"/>
              </a:lnSpc>
              <a:buFont typeface="Arial" panose="020B0604020202020204" pitchFamily="34" charset="0"/>
              <a:buNone/>
              <a:defRPr sz="1400">
                <a:solidFill>
                  <a:schemeClr val="bg1"/>
                </a:solidFill>
              </a:defRPr>
            </a:lvl1pPr>
          </a:lstStyle>
          <a:p>
            <a:pPr lvl="0"/>
            <a:r>
              <a:rPr lang="en-US"/>
              <a:t>Click to add text</a:t>
            </a:r>
          </a:p>
        </p:txBody>
      </p:sp>
      <p:sp>
        <p:nvSpPr>
          <p:cNvPr id="33" name="Text Placeholder 15">
            <a:extLst>
              <a:ext uri="{FF2B5EF4-FFF2-40B4-BE49-F238E27FC236}">
                <a16:creationId xmlns:a16="http://schemas.microsoft.com/office/drawing/2014/main" xmlns="" id="{AA224F82-7E0C-4EBF-97D3-132481DBCDA9}"/>
              </a:ext>
            </a:extLst>
          </p:cNvPr>
          <p:cNvSpPr>
            <a:spLocks noGrp="1"/>
          </p:cNvSpPr>
          <p:nvPr>
            <p:ph type="body" sz="quarter" idx="18" hasCustomPrompt="1"/>
          </p:nvPr>
        </p:nvSpPr>
        <p:spPr>
          <a:xfrm>
            <a:off x="1485899" y="4319431"/>
            <a:ext cx="4031945" cy="365125"/>
          </a:xfrm>
        </p:spPr>
        <p:txBody>
          <a:bodyPr>
            <a:normAutofit/>
          </a:bodyPr>
          <a:lstStyle>
            <a:lvl1pPr marL="0" indent="0" algn="ctr">
              <a:buNone/>
              <a:defRPr lang="en-US" sz="2000" kern="1200" spc="150" baseline="0" dirty="0">
                <a:solidFill>
                  <a:schemeClr val="bg1"/>
                </a:solidFill>
                <a:latin typeface="+mj-lt"/>
                <a:ea typeface="+mj-ea"/>
                <a:cs typeface="+mj-cs"/>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ADD SUBTITLE</a:t>
            </a:r>
          </a:p>
        </p:txBody>
      </p:sp>
      <p:sp>
        <p:nvSpPr>
          <p:cNvPr id="34" name="Text Placeholder 18">
            <a:extLst>
              <a:ext uri="{FF2B5EF4-FFF2-40B4-BE49-F238E27FC236}">
                <a16:creationId xmlns:a16="http://schemas.microsoft.com/office/drawing/2014/main" xmlns="" id="{699D24C6-4AFB-4222-8E0C-4D11CD9C0FF7}"/>
              </a:ext>
            </a:extLst>
          </p:cNvPr>
          <p:cNvSpPr>
            <a:spLocks noGrp="1"/>
          </p:cNvSpPr>
          <p:nvPr>
            <p:ph type="body" sz="quarter" idx="19" hasCustomPrompt="1"/>
          </p:nvPr>
        </p:nvSpPr>
        <p:spPr>
          <a:xfrm>
            <a:off x="1486412" y="4826656"/>
            <a:ext cx="4031030" cy="1057308"/>
          </a:xfrm>
        </p:spPr>
        <p:txBody>
          <a:bodyPr>
            <a:normAutofit/>
          </a:bodyPr>
          <a:lstStyle>
            <a:lvl1pPr marL="0" indent="0" algn="ctr">
              <a:lnSpc>
                <a:spcPct val="100000"/>
              </a:lnSpc>
              <a:buFont typeface="Arial" panose="020B0604020202020204" pitchFamily="34" charset="0"/>
              <a:buNone/>
              <a:defRPr sz="1400">
                <a:solidFill>
                  <a:schemeClr val="bg1"/>
                </a:solidFill>
              </a:defRPr>
            </a:lvl1pPr>
          </a:lstStyle>
          <a:p>
            <a:pPr lvl="0"/>
            <a:r>
              <a:rPr lang="en-US"/>
              <a:t>Click to add text</a:t>
            </a:r>
          </a:p>
        </p:txBody>
      </p:sp>
      <p:sp>
        <p:nvSpPr>
          <p:cNvPr id="12" name="Text Placeholder 15">
            <a:extLst>
              <a:ext uri="{FF2B5EF4-FFF2-40B4-BE49-F238E27FC236}">
                <a16:creationId xmlns:a16="http://schemas.microsoft.com/office/drawing/2014/main" xmlns="" id="{3B05E19C-DF33-4515-AC52-F95850810EC1}"/>
              </a:ext>
            </a:extLst>
          </p:cNvPr>
          <p:cNvSpPr>
            <a:spLocks noGrp="1"/>
          </p:cNvSpPr>
          <p:nvPr>
            <p:ph type="body" sz="quarter" idx="23" hasCustomPrompt="1"/>
          </p:nvPr>
        </p:nvSpPr>
        <p:spPr>
          <a:xfrm>
            <a:off x="6672630" y="4319431"/>
            <a:ext cx="4031945" cy="365125"/>
          </a:xfrm>
        </p:spPr>
        <p:txBody>
          <a:bodyPr>
            <a:normAutofit/>
          </a:bodyPr>
          <a:lstStyle>
            <a:lvl1pPr marL="0" indent="0" algn="ctr">
              <a:buNone/>
              <a:defRPr lang="en-US" sz="2000" kern="1200" spc="150" baseline="0" dirty="0">
                <a:solidFill>
                  <a:schemeClr val="bg1"/>
                </a:solidFill>
                <a:latin typeface="+mj-lt"/>
                <a:ea typeface="+mj-ea"/>
                <a:cs typeface="+mj-cs"/>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ADD SUBTITLE</a:t>
            </a:r>
          </a:p>
        </p:txBody>
      </p:sp>
      <p:sp>
        <p:nvSpPr>
          <p:cNvPr id="13" name="Text Placeholder 18">
            <a:extLst>
              <a:ext uri="{FF2B5EF4-FFF2-40B4-BE49-F238E27FC236}">
                <a16:creationId xmlns:a16="http://schemas.microsoft.com/office/drawing/2014/main" xmlns="" id="{C0EBC62D-442C-45D3-B66B-C6578FBB3370}"/>
              </a:ext>
            </a:extLst>
          </p:cNvPr>
          <p:cNvSpPr>
            <a:spLocks noGrp="1"/>
          </p:cNvSpPr>
          <p:nvPr>
            <p:ph type="body" sz="quarter" idx="24" hasCustomPrompt="1"/>
          </p:nvPr>
        </p:nvSpPr>
        <p:spPr>
          <a:xfrm>
            <a:off x="6673143" y="4826656"/>
            <a:ext cx="4031030" cy="1057308"/>
          </a:xfrm>
        </p:spPr>
        <p:txBody>
          <a:bodyPr>
            <a:normAutofit/>
          </a:bodyPr>
          <a:lstStyle>
            <a:lvl1pPr marL="0" indent="0" algn="ctr">
              <a:lnSpc>
                <a:spcPct val="100000"/>
              </a:lnSpc>
              <a:buFont typeface="Arial" panose="020B0604020202020204" pitchFamily="34" charset="0"/>
              <a:buNone/>
              <a:defRPr sz="1400">
                <a:solidFill>
                  <a:schemeClr val="bg1"/>
                </a:solidFill>
              </a:defRPr>
            </a:lvl1pPr>
          </a:lstStyle>
          <a:p>
            <a:pPr lvl="0"/>
            <a:r>
              <a:rPr lang="en-US"/>
              <a:t>Click to add text</a:t>
            </a:r>
          </a:p>
        </p:txBody>
      </p:sp>
      <p:sp>
        <p:nvSpPr>
          <p:cNvPr id="3" name="Date Placeholder 2">
            <a:extLst>
              <a:ext uri="{FF2B5EF4-FFF2-40B4-BE49-F238E27FC236}">
                <a16:creationId xmlns:a16="http://schemas.microsoft.com/office/drawing/2014/main" xmlns="" id="{98EC90C5-A811-4E5C-ADD1-A89DB4E94DAA}"/>
              </a:ext>
            </a:extLst>
          </p:cNvPr>
          <p:cNvSpPr>
            <a:spLocks noGrp="1"/>
          </p:cNvSpPr>
          <p:nvPr>
            <p:ph type="dt" sz="half" idx="20"/>
          </p:nvPr>
        </p:nvSpPr>
        <p:spPr/>
        <p:txBody>
          <a:bodyPr/>
          <a:lstStyle/>
          <a:p>
            <a:r>
              <a:rPr lang="en-US"/>
              <a:t>20XX</a:t>
            </a:r>
            <a:endParaRPr lang="en-US" dirty="0"/>
          </a:p>
        </p:txBody>
      </p:sp>
      <p:sp>
        <p:nvSpPr>
          <p:cNvPr id="4" name="Footer Placeholder 3">
            <a:extLst>
              <a:ext uri="{FF2B5EF4-FFF2-40B4-BE49-F238E27FC236}">
                <a16:creationId xmlns:a16="http://schemas.microsoft.com/office/drawing/2014/main" xmlns="" id="{3356B621-AE19-45D3-B25F-23256C242DDD}"/>
              </a:ext>
            </a:extLst>
          </p:cNvPr>
          <p:cNvSpPr>
            <a:spLocks noGrp="1"/>
          </p:cNvSpPr>
          <p:nvPr>
            <p:ph type="ftr" sz="quarter" idx="21"/>
          </p:nvPr>
        </p:nvSpPr>
        <p:spPr/>
        <p:txBody>
          <a:bodyPr/>
          <a:lstStyle/>
          <a:p>
            <a:r>
              <a:rPr lang="en-US" dirty="0"/>
              <a:t>Pitch Deck</a:t>
            </a:r>
          </a:p>
        </p:txBody>
      </p:sp>
      <p:sp>
        <p:nvSpPr>
          <p:cNvPr id="5" name="Slide Number Placeholder 4">
            <a:extLst>
              <a:ext uri="{FF2B5EF4-FFF2-40B4-BE49-F238E27FC236}">
                <a16:creationId xmlns:a16="http://schemas.microsoft.com/office/drawing/2014/main" xmlns="" id="{158BDCB2-D8C3-4571-8154-76BEA9AE41A8}"/>
              </a:ext>
            </a:extLst>
          </p:cNvPr>
          <p:cNvSpPr>
            <a:spLocks noGrp="1"/>
          </p:cNvSpPr>
          <p:nvPr>
            <p:ph type="sldNum" sz="quarter" idx="22"/>
          </p:nvPr>
        </p:nvSpPr>
        <p:spPr/>
        <p:txBody>
          <a:bodyPr/>
          <a:lstStyle/>
          <a:p>
            <a:fld id="{B5CEABB6-07DC-46E8-9B57-56EC44A396E5}" type="slidenum">
              <a:rPr lang="en-US" smtClean="0"/>
              <a:pPr/>
              <a:t>‹#›</a:t>
            </a:fld>
            <a:endParaRPr lang="en-US" dirty="0"/>
          </a:p>
        </p:txBody>
      </p:sp>
      <p:cxnSp>
        <p:nvCxnSpPr>
          <p:cNvPr id="2" name="Straight Connector 1">
            <a:extLst>
              <a:ext uri="{FF2B5EF4-FFF2-40B4-BE49-F238E27FC236}">
                <a16:creationId xmlns:a16="http://schemas.microsoft.com/office/drawing/2014/main" xmlns="" id="{9298DCF7-7DC1-4618-8133-F63847B0AFE2}"/>
              </a:ext>
              <a:ext uri="{C183D7F6-B498-43B3-948B-1728B52AA6E4}">
                <adec:decorative xmlns:adec="http://schemas.microsoft.com/office/drawing/2017/decorative" xmlns="" val="1"/>
              </a:ext>
            </a:extLst>
          </p:cNvPr>
          <p:cNvCxnSpPr>
            <a:cxnSpLocks/>
          </p:cNvCxnSpPr>
          <p:nvPr userDrawn="1"/>
        </p:nvCxnSpPr>
        <p:spPr>
          <a:xfrm>
            <a:off x="8688388" y="0"/>
            <a:ext cx="3503612" cy="2352957"/>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xmlns="" id="{653A6567-233D-4A3B-B52B-DE7E5E35A175}"/>
              </a:ext>
              <a:ext uri="{C183D7F6-B498-43B3-948B-1728B52AA6E4}">
                <adec:decorative xmlns:adec="http://schemas.microsoft.com/office/drawing/2017/decorative" xmlns="" val="1"/>
              </a:ext>
            </a:extLst>
          </p:cNvPr>
          <p:cNvCxnSpPr>
            <a:cxnSpLocks/>
          </p:cNvCxnSpPr>
          <p:nvPr userDrawn="1"/>
        </p:nvCxnSpPr>
        <p:spPr>
          <a:xfrm>
            <a:off x="9720943" y="0"/>
            <a:ext cx="2471057" cy="2699032"/>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25014876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1 Column">
    <p:bg>
      <p:bgPr>
        <a:solidFill>
          <a:schemeClr val="bg1"/>
        </a:solidFill>
        <a:effectLst/>
      </p:bgPr>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xmlns="" id="{42ACEF30-0520-40B3-A1F1-F3D2530563D6}"/>
              </a:ext>
            </a:extLst>
          </p:cNvPr>
          <p:cNvSpPr>
            <a:spLocks noGrp="1"/>
          </p:cNvSpPr>
          <p:nvPr>
            <p:ph type="title" hasCustomPrompt="1"/>
          </p:nvPr>
        </p:nvSpPr>
        <p:spPr>
          <a:xfrm>
            <a:off x="1508760" y="4156405"/>
            <a:ext cx="3139440" cy="1325563"/>
          </a:xfrm>
        </p:spPr>
        <p:txBody>
          <a:bodyPr anchor="b">
            <a:normAutofit/>
          </a:bodyPr>
          <a:lstStyle>
            <a:lvl1pPr algn="l">
              <a:defRPr lang="en-US" sz="2800" kern="1200" spc="150" baseline="0" dirty="0">
                <a:solidFill>
                  <a:schemeClr val="tx1"/>
                </a:solidFill>
                <a:latin typeface="+mj-lt"/>
                <a:ea typeface="+mj-ea"/>
                <a:cs typeface="+mj-cs"/>
              </a:defRPr>
            </a:lvl1pPr>
          </a:lstStyle>
          <a:p>
            <a:r>
              <a:rPr lang="en-US"/>
              <a:t>CLICK TO EDIT MASTER TITLE STYLE</a:t>
            </a:r>
          </a:p>
        </p:txBody>
      </p:sp>
      <p:sp>
        <p:nvSpPr>
          <p:cNvPr id="15" name="Text Placeholder 15">
            <a:extLst>
              <a:ext uri="{FF2B5EF4-FFF2-40B4-BE49-F238E27FC236}">
                <a16:creationId xmlns:a16="http://schemas.microsoft.com/office/drawing/2014/main" xmlns="" id="{A1FB681F-A94D-4BF8-8290-0811E98D49D4}"/>
              </a:ext>
            </a:extLst>
          </p:cNvPr>
          <p:cNvSpPr>
            <a:spLocks noGrp="1"/>
          </p:cNvSpPr>
          <p:nvPr>
            <p:ph type="body" sz="quarter" idx="13" hasCustomPrompt="1"/>
          </p:nvPr>
        </p:nvSpPr>
        <p:spPr>
          <a:xfrm>
            <a:off x="5922254" y="1530635"/>
            <a:ext cx="5433204" cy="365125"/>
          </a:xfrm>
        </p:spPr>
        <p:txBody>
          <a:bodyPr>
            <a:normAutofit/>
          </a:bodyPr>
          <a:lstStyle>
            <a:lvl1pPr marL="0" indent="0">
              <a:buNone/>
              <a:defRPr lang="en-US" sz="2000" kern="1200" spc="150" baseline="0" dirty="0">
                <a:solidFill>
                  <a:schemeClr val="tx1"/>
                </a:solidFill>
                <a:latin typeface="+mj-lt"/>
                <a:ea typeface="+mj-ea"/>
                <a:cs typeface="+mj-cs"/>
              </a:defRPr>
            </a:lvl1pPr>
          </a:lstStyle>
          <a:p>
            <a:pPr lvl="0"/>
            <a:r>
              <a:rPr lang="en-US"/>
              <a:t>CLICK TO ADD SUBTITLE</a:t>
            </a:r>
          </a:p>
        </p:txBody>
      </p:sp>
      <p:sp>
        <p:nvSpPr>
          <p:cNvPr id="17" name="Text Placeholder 18">
            <a:extLst>
              <a:ext uri="{FF2B5EF4-FFF2-40B4-BE49-F238E27FC236}">
                <a16:creationId xmlns:a16="http://schemas.microsoft.com/office/drawing/2014/main" xmlns="" id="{61E8C129-EF62-46A8-97F3-3CB5D014FBDD}"/>
              </a:ext>
            </a:extLst>
          </p:cNvPr>
          <p:cNvSpPr>
            <a:spLocks noGrp="1"/>
          </p:cNvSpPr>
          <p:nvPr>
            <p:ph type="body" sz="quarter" idx="15" hasCustomPrompt="1"/>
          </p:nvPr>
        </p:nvSpPr>
        <p:spPr>
          <a:xfrm>
            <a:off x="5921828" y="1860060"/>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16" name="Text Placeholder 15">
            <a:extLst>
              <a:ext uri="{FF2B5EF4-FFF2-40B4-BE49-F238E27FC236}">
                <a16:creationId xmlns:a16="http://schemas.microsoft.com/office/drawing/2014/main" xmlns="" id="{07D6A00C-D56B-4E8B-B992-7DA51D3C7261}"/>
              </a:ext>
            </a:extLst>
          </p:cNvPr>
          <p:cNvSpPr>
            <a:spLocks noGrp="1"/>
          </p:cNvSpPr>
          <p:nvPr>
            <p:ph type="body" sz="quarter" idx="23" hasCustomPrompt="1"/>
          </p:nvPr>
        </p:nvSpPr>
        <p:spPr>
          <a:xfrm>
            <a:off x="5922254" y="2630431"/>
            <a:ext cx="5433204" cy="365125"/>
          </a:xfrm>
        </p:spPr>
        <p:txBody>
          <a:bodyPr>
            <a:normAutofit/>
          </a:bodyPr>
          <a:lstStyle>
            <a:lvl1pPr marL="0" indent="0">
              <a:buNone/>
              <a:defRPr lang="en-US" sz="2000" kern="1200" spc="150" baseline="0" dirty="0">
                <a:solidFill>
                  <a:schemeClr val="tx1"/>
                </a:solidFill>
                <a:latin typeface="+mj-lt"/>
                <a:ea typeface="+mj-ea"/>
                <a:cs typeface="+mj-cs"/>
              </a:defRPr>
            </a:lvl1pPr>
          </a:lstStyle>
          <a:p>
            <a:pPr lvl="0"/>
            <a:r>
              <a:rPr lang="en-US"/>
              <a:t>CLICK TO ADD SUBTITLE</a:t>
            </a:r>
          </a:p>
        </p:txBody>
      </p:sp>
      <p:sp>
        <p:nvSpPr>
          <p:cNvPr id="18" name="Text Placeholder 18">
            <a:extLst>
              <a:ext uri="{FF2B5EF4-FFF2-40B4-BE49-F238E27FC236}">
                <a16:creationId xmlns:a16="http://schemas.microsoft.com/office/drawing/2014/main" xmlns="" id="{DA90DA32-7E6A-4713-BDC9-73910E2A0E68}"/>
              </a:ext>
            </a:extLst>
          </p:cNvPr>
          <p:cNvSpPr>
            <a:spLocks noGrp="1"/>
          </p:cNvSpPr>
          <p:nvPr>
            <p:ph type="body" sz="quarter" idx="24" hasCustomPrompt="1"/>
          </p:nvPr>
        </p:nvSpPr>
        <p:spPr>
          <a:xfrm>
            <a:off x="5921828" y="2959856"/>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19" name="Text Placeholder 15">
            <a:extLst>
              <a:ext uri="{FF2B5EF4-FFF2-40B4-BE49-F238E27FC236}">
                <a16:creationId xmlns:a16="http://schemas.microsoft.com/office/drawing/2014/main" xmlns="" id="{D7E57261-C874-4DFD-AF7D-F9EC50B3BFD0}"/>
              </a:ext>
            </a:extLst>
          </p:cNvPr>
          <p:cNvSpPr>
            <a:spLocks noGrp="1"/>
          </p:cNvSpPr>
          <p:nvPr>
            <p:ph type="body" sz="quarter" idx="25" hasCustomPrompt="1"/>
          </p:nvPr>
        </p:nvSpPr>
        <p:spPr>
          <a:xfrm>
            <a:off x="5922254" y="3730227"/>
            <a:ext cx="5433204" cy="365125"/>
          </a:xfrm>
        </p:spPr>
        <p:txBody>
          <a:bodyPr>
            <a:normAutofit/>
          </a:bodyPr>
          <a:lstStyle>
            <a:lvl1pPr marL="0" indent="0">
              <a:buNone/>
              <a:defRPr lang="en-US" sz="2000" kern="1200" spc="150" baseline="0" dirty="0">
                <a:solidFill>
                  <a:schemeClr val="tx1"/>
                </a:solidFill>
                <a:latin typeface="+mj-lt"/>
                <a:ea typeface="+mj-ea"/>
                <a:cs typeface="+mj-cs"/>
              </a:defRPr>
            </a:lvl1pPr>
          </a:lstStyle>
          <a:p>
            <a:pPr lvl="0"/>
            <a:r>
              <a:rPr lang="en-US"/>
              <a:t>CLICK TO ADD SUBTITLE</a:t>
            </a:r>
          </a:p>
        </p:txBody>
      </p:sp>
      <p:sp>
        <p:nvSpPr>
          <p:cNvPr id="20" name="Text Placeholder 18">
            <a:extLst>
              <a:ext uri="{FF2B5EF4-FFF2-40B4-BE49-F238E27FC236}">
                <a16:creationId xmlns:a16="http://schemas.microsoft.com/office/drawing/2014/main" xmlns="" id="{843F77CE-098F-4777-8C30-5CEE7954D140}"/>
              </a:ext>
            </a:extLst>
          </p:cNvPr>
          <p:cNvSpPr>
            <a:spLocks noGrp="1"/>
          </p:cNvSpPr>
          <p:nvPr>
            <p:ph type="body" sz="quarter" idx="26" hasCustomPrompt="1"/>
          </p:nvPr>
        </p:nvSpPr>
        <p:spPr>
          <a:xfrm>
            <a:off x="5921828" y="4059652"/>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23" name="Text Placeholder 15">
            <a:extLst>
              <a:ext uri="{FF2B5EF4-FFF2-40B4-BE49-F238E27FC236}">
                <a16:creationId xmlns:a16="http://schemas.microsoft.com/office/drawing/2014/main" xmlns="" id="{4CAE269A-B6AB-42A6-9575-6057FA25A29E}"/>
              </a:ext>
            </a:extLst>
          </p:cNvPr>
          <p:cNvSpPr>
            <a:spLocks noGrp="1"/>
          </p:cNvSpPr>
          <p:nvPr>
            <p:ph type="body" sz="quarter" idx="27" hasCustomPrompt="1"/>
          </p:nvPr>
        </p:nvSpPr>
        <p:spPr>
          <a:xfrm>
            <a:off x="5920106" y="4830024"/>
            <a:ext cx="5433204" cy="365125"/>
          </a:xfrm>
        </p:spPr>
        <p:txBody>
          <a:bodyPr>
            <a:normAutofit/>
          </a:bodyPr>
          <a:lstStyle>
            <a:lvl1pPr marL="0" indent="0">
              <a:buNone/>
              <a:defRPr lang="en-US" sz="2000" kern="1200" spc="150" baseline="0" dirty="0">
                <a:solidFill>
                  <a:schemeClr val="tx1"/>
                </a:solidFill>
                <a:latin typeface="+mj-lt"/>
                <a:ea typeface="+mj-ea"/>
                <a:cs typeface="+mj-cs"/>
              </a:defRPr>
            </a:lvl1pPr>
          </a:lstStyle>
          <a:p>
            <a:pPr lvl="0"/>
            <a:r>
              <a:rPr lang="en-US"/>
              <a:t>CLICK TO ADD SUBTITLE</a:t>
            </a:r>
          </a:p>
        </p:txBody>
      </p:sp>
      <p:sp>
        <p:nvSpPr>
          <p:cNvPr id="24" name="Text Placeholder 18">
            <a:extLst>
              <a:ext uri="{FF2B5EF4-FFF2-40B4-BE49-F238E27FC236}">
                <a16:creationId xmlns:a16="http://schemas.microsoft.com/office/drawing/2014/main" xmlns="" id="{46866A49-A3A8-4869-961C-EB41F6BC7843}"/>
              </a:ext>
            </a:extLst>
          </p:cNvPr>
          <p:cNvSpPr>
            <a:spLocks noGrp="1"/>
          </p:cNvSpPr>
          <p:nvPr>
            <p:ph type="body" sz="quarter" idx="28" hasCustomPrompt="1"/>
          </p:nvPr>
        </p:nvSpPr>
        <p:spPr>
          <a:xfrm>
            <a:off x="5919680" y="5159449"/>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3" name="Date Placeholder 2">
            <a:extLst>
              <a:ext uri="{FF2B5EF4-FFF2-40B4-BE49-F238E27FC236}">
                <a16:creationId xmlns:a16="http://schemas.microsoft.com/office/drawing/2014/main" xmlns="" id="{98EC90C5-A811-4E5C-ADD1-A89DB4E94DAA}"/>
              </a:ext>
            </a:extLst>
          </p:cNvPr>
          <p:cNvSpPr>
            <a:spLocks noGrp="1"/>
          </p:cNvSpPr>
          <p:nvPr>
            <p:ph type="dt" sz="half" idx="20"/>
          </p:nvPr>
        </p:nvSpPr>
        <p:spPr>
          <a:xfrm>
            <a:off x="5919680" y="6356350"/>
            <a:ext cx="947516" cy="365125"/>
          </a:xfrm>
        </p:spPr>
        <p:txBody>
          <a:bodyPr/>
          <a:lstStyle>
            <a:lvl1pPr>
              <a:defRPr sz="900"/>
            </a:lvl1pPr>
          </a:lstStyle>
          <a:p>
            <a:r>
              <a:rPr lang="en-US"/>
              <a:t>20XX</a:t>
            </a:r>
            <a:endParaRPr lang="en-US" dirty="0"/>
          </a:p>
        </p:txBody>
      </p:sp>
      <p:sp>
        <p:nvSpPr>
          <p:cNvPr id="4" name="Footer Placeholder 3">
            <a:extLst>
              <a:ext uri="{FF2B5EF4-FFF2-40B4-BE49-F238E27FC236}">
                <a16:creationId xmlns:a16="http://schemas.microsoft.com/office/drawing/2014/main" xmlns="" id="{3356B621-AE19-45D3-B25F-23256C242DDD}"/>
              </a:ext>
            </a:extLst>
          </p:cNvPr>
          <p:cNvSpPr>
            <a:spLocks noGrp="1"/>
          </p:cNvSpPr>
          <p:nvPr>
            <p:ph type="ftr" sz="quarter" idx="21"/>
          </p:nvPr>
        </p:nvSpPr>
        <p:spPr>
          <a:xfrm>
            <a:off x="7161955" y="6356350"/>
            <a:ext cx="3243942" cy="365125"/>
          </a:xfrm>
        </p:spPr>
        <p:txBody>
          <a:bodyPr/>
          <a:lstStyle>
            <a:lvl1pPr>
              <a:defRPr sz="900"/>
            </a:lvl1pPr>
          </a:lstStyle>
          <a:p>
            <a:r>
              <a:rPr lang="en-US" dirty="0"/>
              <a:t>Pitch Deck</a:t>
            </a:r>
          </a:p>
        </p:txBody>
      </p:sp>
      <p:sp>
        <p:nvSpPr>
          <p:cNvPr id="5" name="Slide Number Placeholder 4">
            <a:extLst>
              <a:ext uri="{FF2B5EF4-FFF2-40B4-BE49-F238E27FC236}">
                <a16:creationId xmlns:a16="http://schemas.microsoft.com/office/drawing/2014/main" xmlns="" id="{158BDCB2-D8C3-4571-8154-76BEA9AE41A8}"/>
              </a:ext>
            </a:extLst>
          </p:cNvPr>
          <p:cNvSpPr>
            <a:spLocks noGrp="1"/>
          </p:cNvSpPr>
          <p:nvPr>
            <p:ph type="sldNum" sz="quarter" idx="22"/>
          </p:nvPr>
        </p:nvSpPr>
        <p:spPr>
          <a:xfrm>
            <a:off x="10700656" y="6356350"/>
            <a:ext cx="653143" cy="365125"/>
          </a:xfrm>
        </p:spPr>
        <p:txBody>
          <a:bodyPr/>
          <a:lstStyle>
            <a:lvl1pPr>
              <a:defRPr sz="900"/>
            </a:lvl1pPr>
          </a:lstStyle>
          <a:p>
            <a:fld id="{B5CEABB6-07DC-46E8-9B57-56EC44A396E5}" type="slidenum">
              <a:rPr lang="en-US" smtClean="0"/>
              <a:pPr/>
              <a:t>‹#›</a:t>
            </a:fld>
            <a:endParaRPr lang="en-US" dirty="0"/>
          </a:p>
        </p:txBody>
      </p:sp>
      <p:pic>
        <p:nvPicPr>
          <p:cNvPr id="2" name="Graphic 1">
            <a:extLst>
              <a:ext uri="{FF2B5EF4-FFF2-40B4-BE49-F238E27FC236}">
                <a16:creationId xmlns:a16="http://schemas.microsoft.com/office/drawing/2014/main" xmlns="" id="{6D8D9106-8780-461D-9091-E074B0A3C956}"/>
              </a:ext>
              <a:ext uri="{C183D7F6-B498-43B3-948B-1728B52AA6E4}">
                <adec:decorative xmlns:adec="http://schemas.microsoft.com/office/drawing/2017/decorative" xmlns="" val="1"/>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l="39434" t="20278" b="22673"/>
          <a:stretch/>
        </p:blipFill>
        <p:spPr>
          <a:xfrm>
            <a:off x="-4696" y="-1"/>
            <a:ext cx="4896735" cy="4385949"/>
          </a:xfrm>
          <a:prstGeom prst="rect">
            <a:avLst/>
          </a:prstGeom>
        </p:spPr>
      </p:pic>
    </p:spTree>
    <p:extLst>
      <p:ext uri="{BB962C8B-B14F-4D97-AF65-F5344CB8AC3E}">
        <p14:creationId xmlns:p14="http://schemas.microsoft.com/office/powerpoint/2010/main" xmlns="" val="30619504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Introduction">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3A3821F-4537-4AE7-8829-C2E3AE60F6E1}"/>
              </a:ext>
            </a:extLst>
          </p:cNvPr>
          <p:cNvSpPr>
            <a:spLocks noGrp="1"/>
          </p:cNvSpPr>
          <p:nvPr>
            <p:ph type="title" hasCustomPrompt="1"/>
          </p:nvPr>
        </p:nvSpPr>
        <p:spPr>
          <a:xfrm>
            <a:off x="1362075" y="1671639"/>
            <a:ext cx="5111750" cy="1204912"/>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xmlns="" id="{92FD4279-EA62-4397-878A-73F4948DB176}"/>
              </a:ext>
            </a:extLst>
          </p:cNvPr>
          <p:cNvSpPr>
            <a:spLocks noGrp="1"/>
          </p:cNvSpPr>
          <p:nvPr>
            <p:ph type="body" idx="1"/>
          </p:nvPr>
        </p:nvSpPr>
        <p:spPr>
          <a:xfrm>
            <a:off x="1362075" y="3660774"/>
            <a:ext cx="5111750" cy="1525588"/>
          </a:xfrm>
        </p:spPr>
        <p:txBody>
          <a:bodyPr>
            <a:normAutofit/>
          </a:bodyPr>
          <a:lstStyle>
            <a:lvl1pPr marL="0" indent="0">
              <a:lnSpc>
                <a:spcPct val="100000"/>
              </a:lnSpc>
              <a:buNone/>
              <a:defRPr sz="1400" spc="5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cxnSp>
        <p:nvCxnSpPr>
          <p:cNvPr id="14" name="Straight Connector 13">
            <a:extLst>
              <a:ext uri="{FF2B5EF4-FFF2-40B4-BE49-F238E27FC236}">
                <a16:creationId xmlns:a16="http://schemas.microsoft.com/office/drawing/2014/main" xmlns="" id="{49FBD260-5143-4B12-B9F8-33E48D548909}"/>
              </a:ext>
            </a:extLst>
          </p:cNvPr>
          <p:cNvCxnSpPr/>
          <p:nvPr/>
        </p:nvCxnSpPr>
        <p:spPr>
          <a:xfrm>
            <a:off x="9096375" y="1497012"/>
            <a:ext cx="30956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xmlns="" id="{D87F08D6-2CA7-4A5A-BE34-07113DCA535D}"/>
              </a:ext>
            </a:extLst>
          </p:cNvPr>
          <p:cNvCxnSpPr/>
          <p:nvPr/>
        </p:nvCxnSpPr>
        <p:spPr>
          <a:xfrm flipH="1">
            <a:off x="6953250" y="-25401"/>
            <a:ext cx="3790950" cy="690245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Date Placeholder 6">
            <a:extLst>
              <a:ext uri="{FF2B5EF4-FFF2-40B4-BE49-F238E27FC236}">
                <a16:creationId xmlns:a16="http://schemas.microsoft.com/office/drawing/2014/main" xmlns="" id="{70146B66-4F07-44BE-8AAB-48EA5170DA81}"/>
              </a:ext>
            </a:extLst>
          </p:cNvPr>
          <p:cNvSpPr>
            <a:spLocks noGrp="1"/>
          </p:cNvSpPr>
          <p:nvPr>
            <p:ph type="dt" sz="half" idx="10"/>
          </p:nvPr>
        </p:nvSpPr>
        <p:spPr>
          <a:xfrm>
            <a:off x="838200" y="6356350"/>
            <a:ext cx="2743200" cy="365125"/>
          </a:xfrm>
        </p:spPr>
        <p:txBody>
          <a:bodyPr/>
          <a:lstStyle>
            <a:lvl1pPr>
              <a:defRPr sz="900"/>
            </a:lvl1pPr>
          </a:lstStyle>
          <a:p>
            <a:r>
              <a:rPr lang="en-US"/>
              <a:t>20XX</a:t>
            </a:r>
            <a:endParaRPr lang="en-US" dirty="0"/>
          </a:p>
        </p:txBody>
      </p:sp>
      <p:sp>
        <p:nvSpPr>
          <p:cNvPr id="10" name="Footer Placeholder 7">
            <a:extLst>
              <a:ext uri="{FF2B5EF4-FFF2-40B4-BE49-F238E27FC236}">
                <a16:creationId xmlns:a16="http://schemas.microsoft.com/office/drawing/2014/main" xmlns="" id="{3A927BE5-2F4C-4EBD-9093-C4ED6E3025B1}"/>
              </a:ext>
            </a:extLst>
          </p:cNvPr>
          <p:cNvSpPr>
            <a:spLocks noGrp="1"/>
          </p:cNvSpPr>
          <p:nvPr>
            <p:ph type="ftr" sz="quarter" idx="11"/>
          </p:nvPr>
        </p:nvSpPr>
        <p:spPr>
          <a:xfrm>
            <a:off x="5224463" y="6356350"/>
            <a:ext cx="1743075" cy="365125"/>
          </a:xfrm>
        </p:spPr>
        <p:txBody>
          <a:bodyPr/>
          <a:lstStyle>
            <a:lvl1pPr>
              <a:defRPr sz="900"/>
            </a:lvl1pPr>
          </a:lstStyle>
          <a:p>
            <a:r>
              <a:rPr lang="en-US" dirty="0"/>
              <a:t>Pitch Deck</a:t>
            </a:r>
          </a:p>
        </p:txBody>
      </p:sp>
      <p:sp>
        <p:nvSpPr>
          <p:cNvPr id="11" name="Slide Number Placeholder 8">
            <a:extLst>
              <a:ext uri="{FF2B5EF4-FFF2-40B4-BE49-F238E27FC236}">
                <a16:creationId xmlns:a16="http://schemas.microsoft.com/office/drawing/2014/main" xmlns="" id="{C4C1336B-CF5E-42FF-80E8-7D33A2D64E17}"/>
              </a:ext>
            </a:extLst>
          </p:cNvPr>
          <p:cNvSpPr>
            <a:spLocks noGrp="1"/>
          </p:cNvSpPr>
          <p:nvPr>
            <p:ph type="sldNum" sz="quarter" idx="12"/>
          </p:nvPr>
        </p:nvSpPr>
        <p:spPr>
          <a:xfrm>
            <a:off x="8610600" y="6356350"/>
            <a:ext cx="2743200" cy="365125"/>
          </a:xfrm>
        </p:spPr>
        <p:txBody>
          <a:bodyPr/>
          <a:lstStyle>
            <a:lvl1pPr>
              <a:defRPr sz="900"/>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xmlns="" val="1293278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Break">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15B3628-62D7-4A6D-A79F-34DE91DBA31E}"/>
              </a:ext>
            </a:extLst>
          </p:cNvPr>
          <p:cNvSpPr>
            <a:spLocks noGrp="1"/>
          </p:cNvSpPr>
          <p:nvPr>
            <p:ph type="ctrTitle" hasCustomPrompt="1"/>
          </p:nvPr>
        </p:nvSpPr>
        <p:spPr>
          <a:xfrm>
            <a:off x="6991350" y="2571235"/>
            <a:ext cx="4179570" cy="1715531"/>
          </a:xfrm>
        </p:spPr>
        <p:txBody>
          <a:bodyPr anchor="ctr">
            <a:noAutofit/>
          </a:bodyPr>
          <a:lstStyle>
            <a:lvl1pPr algn="l">
              <a:defRPr sz="3600" spc="150" baseline="0">
                <a:solidFill>
                  <a:schemeClr val="bg1"/>
                </a:solidFill>
              </a:defRPr>
            </a:lvl1pPr>
          </a:lstStyle>
          <a:p>
            <a:r>
              <a:rPr lang="en-US"/>
              <a:t>CLICK TO EDIT MASTER TITLE STYLE</a:t>
            </a:r>
          </a:p>
        </p:txBody>
      </p:sp>
      <p:pic>
        <p:nvPicPr>
          <p:cNvPr id="5" name="Graphic 4">
            <a:extLst>
              <a:ext uri="{FF2B5EF4-FFF2-40B4-BE49-F238E27FC236}">
                <a16:creationId xmlns:a16="http://schemas.microsoft.com/office/drawing/2014/main" xmlns="" id="{F05D2CCB-CCFC-4A8A-ADA9-C1E4D13B9681}"/>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0" y="828675"/>
            <a:ext cx="5876925" cy="5200650"/>
          </a:xfrm>
          <a:prstGeom prst="rect">
            <a:avLst/>
          </a:prstGeom>
        </p:spPr>
      </p:pic>
    </p:spTree>
    <p:extLst>
      <p:ext uri="{BB962C8B-B14F-4D97-AF65-F5344CB8AC3E}">
        <p14:creationId xmlns:p14="http://schemas.microsoft.com/office/powerpoint/2010/main" xmlns="" val="32286688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xmlns="" id="{AEE644D4-F9A4-4237-BD5C-4B97ABA9337E}"/>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0" y="0"/>
            <a:ext cx="5581650" cy="6858000"/>
          </a:xfrm>
          <a:prstGeom prst="rect">
            <a:avLst/>
          </a:prstGeom>
        </p:spPr>
      </p:pic>
      <p:sp>
        <p:nvSpPr>
          <p:cNvPr id="2" name="Title 1">
            <a:extLst>
              <a:ext uri="{FF2B5EF4-FFF2-40B4-BE49-F238E27FC236}">
                <a16:creationId xmlns:a16="http://schemas.microsoft.com/office/drawing/2014/main" xmlns="" id="{C2FF67A8-55FA-435D-A18C-96D63D22B53E}"/>
              </a:ext>
            </a:extLst>
          </p:cNvPr>
          <p:cNvSpPr>
            <a:spLocks noGrp="1"/>
          </p:cNvSpPr>
          <p:nvPr>
            <p:ph type="title" hasCustomPrompt="1"/>
          </p:nvPr>
        </p:nvSpPr>
        <p:spPr>
          <a:xfrm>
            <a:off x="5920169" y="1152771"/>
            <a:ext cx="5431971" cy="846301"/>
          </a:xfrm>
        </p:spPr>
        <p:txBody>
          <a:bodyPr anchor="t">
            <a:normAutofit/>
          </a:bodyPr>
          <a:lstStyle>
            <a:lvl1pPr>
              <a:defRPr lang="en-US" sz="2800" kern="1200" cap="all" spc="150" baseline="0" dirty="0">
                <a:solidFill>
                  <a:schemeClr val="tx1"/>
                </a:solidFill>
                <a:latin typeface="+mj-lt"/>
                <a:ea typeface="+mj-ea"/>
                <a:cs typeface="+mj-cs"/>
              </a:defRPr>
            </a:lvl1pPr>
          </a:lstStyle>
          <a:p>
            <a:r>
              <a:rPr lang="en-US"/>
              <a:t>CLICK TO EDIT MASTER TITLE STYLE</a:t>
            </a:r>
          </a:p>
        </p:txBody>
      </p:sp>
      <p:cxnSp>
        <p:nvCxnSpPr>
          <p:cNvPr id="9" name="Straight Connector 8">
            <a:extLst>
              <a:ext uri="{FF2B5EF4-FFF2-40B4-BE49-F238E27FC236}">
                <a16:creationId xmlns:a16="http://schemas.microsoft.com/office/drawing/2014/main" xmlns="" id="{BDAC7E4E-FE06-4E90-8107-6B543E5515ED}"/>
              </a:ext>
            </a:extLst>
          </p:cNvPr>
          <p:cNvCxnSpPr/>
          <p:nvPr/>
        </p:nvCxnSpPr>
        <p:spPr>
          <a:xfrm flipV="1">
            <a:off x="2209800" y="0"/>
            <a:ext cx="243840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 Placeholder 15">
            <a:extLst>
              <a:ext uri="{FF2B5EF4-FFF2-40B4-BE49-F238E27FC236}">
                <a16:creationId xmlns:a16="http://schemas.microsoft.com/office/drawing/2014/main" xmlns="" id="{3864668D-D640-4ABF-BB9A-D60176660F07}"/>
              </a:ext>
            </a:extLst>
          </p:cNvPr>
          <p:cNvSpPr>
            <a:spLocks noGrp="1"/>
          </p:cNvSpPr>
          <p:nvPr>
            <p:ph type="body" sz="quarter" idx="13" hasCustomPrompt="1"/>
          </p:nvPr>
        </p:nvSpPr>
        <p:spPr>
          <a:xfrm>
            <a:off x="5922254" y="2469515"/>
            <a:ext cx="5433204" cy="365125"/>
          </a:xfrm>
        </p:spPr>
        <p:txBody>
          <a:bodyPr>
            <a:normAutofit/>
          </a:bodyPr>
          <a:lstStyle>
            <a:lvl1pPr marL="0" indent="0">
              <a:buNone/>
              <a:defRPr lang="en-US" sz="2000" kern="1200" cap="all" spc="150" baseline="0" dirty="0">
                <a:solidFill>
                  <a:schemeClr val="tx1"/>
                </a:solidFill>
                <a:latin typeface="+mj-lt"/>
                <a:ea typeface="+mj-ea"/>
                <a:cs typeface="+mj-cs"/>
              </a:defRPr>
            </a:lvl1pPr>
          </a:lstStyle>
          <a:p>
            <a:pPr lvl="0"/>
            <a:r>
              <a:rPr lang="en-US"/>
              <a:t>CLICK TO ADD SUBTITLE</a:t>
            </a:r>
          </a:p>
        </p:txBody>
      </p:sp>
      <p:sp>
        <p:nvSpPr>
          <p:cNvPr id="12" name="Text Placeholder 18">
            <a:extLst>
              <a:ext uri="{FF2B5EF4-FFF2-40B4-BE49-F238E27FC236}">
                <a16:creationId xmlns:a16="http://schemas.microsoft.com/office/drawing/2014/main" xmlns="" id="{2E289D5A-B06B-43D4-A3CA-3B06C4D49FDD}"/>
              </a:ext>
            </a:extLst>
          </p:cNvPr>
          <p:cNvSpPr>
            <a:spLocks noGrp="1"/>
          </p:cNvSpPr>
          <p:nvPr>
            <p:ph type="body" sz="quarter" idx="15" hasCustomPrompt="1"/>
          </p:nvPr>
        </p:nvSpPr>
        <p:spPr>
          <a:xfrm>
            <a:off x="5921828" y="2798940"/>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13" name="Text Placeholder 15">
            <a:extLst>
              <a:ext uri="{FF2B5EF4-FFF2-40B4-BE49-F238E27FC236}">
                <a16:creationId xmlns:a16="http://schemas.microsoft.com/office/drawing/2014/main" xmlns="" id="{1DCC2995-DE17-436D-82AE-6E107865CB79}"/>
              </a:ext>
            </a:extLst>
          </p:cNvPr>
          <p:cNvSpPr>
            <a:spLocks noGrp="1"/>
          </p:cNvSpPr>
          <p:nvPr>
            <p:ph type="body" sz="quarter" idx="23" hasCustomPrompt="1"/>
          </p:nvPr>
        </p:nvSpPr>
        <p:spPr>
          <a:xfrm>
            <a:off x="5922254" y="3569311"/>
            <a:ext cx="5433204" cy="365125"/>
          </a:xfrm>
        </p:spPr>
        <p:txBody>
          <a:bodyPr>
            <a:normAutofit/>
          </a:bodyPr>
          <a:lstStyle>
            <a:lvl1pPr marL="0" indent="0">
              <a:buNone/>
              <a:defRPr lang="en-US" sz="2000" kern="1200" cap="all" spc="150" baseline="0" dirty="0">
                <a:solidFill>
                  <a:schemeClr val="tx1"/>
                </a:solidFill>
                <a:latin typeface="+mj-lt"/>
                <a:ea typeface="+mj-ea"/>
                <a:cs typeface="+mj-cs"/>
              </a:defRPr>
            </a:lvl1pPr>
          </a:lstStyle>
          <a:p>
            <a:pPr lvl="0"/>
            <a:r>
              <a:rPr lang="en-US"/>
              <a:t>CLICK TO ADD SUBTITLE</a:t>
            </a:r>
          </a:p>
        </p:txBody>
      </p:sp>
      <p:sp>
        <p:nvSpPr>
          <p:cNvPr id="14" name="Text Placeholder 18">
            <a:extLst>
              <a:ext uri="{FF2B5EF4-FFF2-40B4-BE49-F238E27FC236}">
                <a16:creationId xmlns:a16="http://schemas.microsoft.com/office/drawing/2014/main" xmlns="" id="{C7E70A65-1FB1-4F42-854B-8213ED73F792}"/>
              </a:ext>
            </a:extLst>
          </p:cNvPr>
          <p:cNvSpPr>
            <a:spLocks noGrp="1"/>
          </p:cNvSpPr>
          <p:nvPr>
            <p:ph type="body" sz="quarter" idx="24" hasCustomPrompt="1"/>
          </p:nvPr>
        </p:nvSpPr>
        <p:spPr>
          <a:xfrm>
            <a:off x="5921828" y="3898736"/>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15" name="Text Placeholder 15">
            <a:extLst>
              <a:ext uri="{FF2B5EF4-FFF2-40B4-BE49-F238E27FC236}">
                <a16:creationId xmlns:a16="http://schemas.microsoft.com/office/drawing/2014/main" xmlns="" id="{45657994-DC61-4DEB-BB2B-65DFCA997AF1}"/>
              </a:ext>
            </a:extLst>
          </p:cNvPr>
          <p:cNvSpPr>
            <a:spLocks noGrp="1"/>
          </p:cNvSpPr>
          <p:nvPr>
            <p:ph type="body" sz="quarter" idx="25" hasCustomPrompt="1"/>
          </p:nvPr>
        </p:nvSpPr>
        <p:spPr>
          <a:xfrm>
            <a:off x="5922254" y="4669107"/>
            <a:ext cx="5433204" cy="365125"/>
          </a:xfrm>
        </p:spPr>
        <p:txBody>
          <a:bodyPr>
            <a:normAutofit/>
          </a:bodyPr>
          <a:lstStyle>
            <a:lvl1pPr marL="0" indent="0">
              <a:buNone/>
              <a:defRPr lang="en-US" sz="2000" kern="1200" cap="all" spc="150" baseline="0" dirty="0">
                <a:solidFill>
                  <a:schemeClr val="tx1"/>
                </a:solidFill>
                <a:latin typeface="+mj-lt"/>
                <a:ea typeface="+mj-ea"/>
                <a:cs typeface="+mj-cs"/>
              </a:defRPr>
            </a:lvl1pPr>
          </a:lstStyle>
          <a:p>
            <a:pPr lvl="0"/>
            <a:r>
              <a:rPr lang="en-US"/>
              <a:t>CLICK TO ADD SUBTITLE</a:t>
            </a:r>
          </a:p>
        </p:txBody>
      </p:sp>
      <p:sp>
        <p:nvSpPr>
          <p:cNvPr id="16" name="Text Placeholder 18">
            <a:extLst>
              <a:ext uri="{FF2B5EF4-FFF2-40B4-BE49-F238E27FC236}">
                <a16:creationId xmlns:a16="http://schemas.microsoft.com/office/drawing/2014/main" xmlns="" id="{18397EE2-60CD-47FD-AF8F-83A5324D9D18}"/>
              </a:ext>
            </a:extLst>
          </p:cNvPr>
          <p:cNvSpPr>
            <a:spLocks noGrp="1"/>
          </p:cNvSpPr>
          <p:nvPr>
            <p:ph type="body" sz="quarter" idx="26" hasCustomPrompt="1"/>
          </p:nvPr>
        </p:nvSpPr>
        <p:spPr>
          <a:xfrm>
            <a:off x="5921828" y="4998532"/>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17" name="Date Placeholder 2">
            <a:extLst>
              <a:ext uri="{FF2B5EF4-FFF2-40B4-BE49-F238E27FC236}">
                <a16:creationId xmlns:a16="http://schemas.microsoft.com/office/drawing/2014/main" xmlns="" id="{1E25EFF1-65C7-4F93-8740-46885C6BEA57}"/>
              </a:ext>
            </a:extLst>
          </p:cNvPr>
          <p:cNvSpPr>
            <a:spLocks noGrp="1"/>
          </p:cNvSpPr>
          <p:nvPr>
            <p:ph type="dt" sz="half" idx="20"/>
          </p:nvPr>
        </p:nvSpPr>
        <p:spPr>
          <a:xfrm>
            <a:off x="5919680" y="6356350"/>
            <a:ext cx="947516" cy="365125"/>
          </a:xfrm>
        </p:spPr>
        <p:txBody>
          <a:bodyPr/>
          <a:lstStyle>
            <a:lvl1pPr>
              <a:defRPr sz="900"/>
            </a:lvl1pPr>
          </a:lstStyle>
          <a:p>
            <a:r>
              <a:rPr lang="en-US"/>
              <a:t>20XX</a:t>
            </a:r>
            <a:endParaRPr lang="en-US" dirty="0"/>
          </a:p>
        </p:txBody>
      </p:sp>
      <p:sp>
        <p:nvSpPr>
          <p:cNvPr id="18" name="Footer Placeholder 3">
            <a:extLst>
              <a:ext uri="{FF2B5EF4-FFF2-40B4-BE49-F238E27FC236}">
                <a16:creationId xmlns:a16="http://schemas.microsoft.com/office/drawing/2014/main" xmlns="" id="{C16D80BF-B599-4FC0-ABD5-98777872FE5F}"/>
              </a:ext>
            </a:extLst>
          </p:cNvPr>
          <p:cNvSpPr>
            <a:spLocks noGrp="1"/>
          </p:cNvSpPr>
          <p:nvPr>
            <p:ph type="ftr" sz="quarter" idx="21"/>
          </p:nvPr>
        </p:nvSpPr>
        <p:spPr>
          <a:xfrm>
            <a:off x="7161955" y="6356350"/>
            <a:ext cx="3243942" cy="365125"/>
          </a:xfrm>
        </p:spPr>
        <p:txBody>
          <a:bodyPr/>
          <a:lstStyle>
            <a:lvl1pPr>
              <a:defRPr sz="900"/>
            </a:lvl1pPr>
          </a:lstStyle>
          <a:p>
            <a:r>
              <a:rPr lang="en-US" dirty="0"/>
              <a:t>Pitch Deck</a:t>
            </a:r>
          </a:p>
        </p:txBody>
      </p:sp>
      <p:sp>
        <p:nvSpPr>
          <p:cNvPr id="19" name="Slide Number Placeholder 4">
            <a:extLst>
              <a:ext uri="{FF2B5EF4-FFF2-40B4-BE49-F238E27FC236}">
                <a16:creationId xmlns:a16="http://schemas.microsoft.com/office/drawing/2014/main" xmlns="" id="{F64421B1-FF90-4939-90BD-8206DE5036D0}"/>
              </a:ext>
            </a:extLst>
          </p:cNvPr>
          <p:cNvSpPr>
            <a:spLocks noGrp="1"/>
          </p:cNvSpPr>
          <p:nvPr>
            <p:ph type="sldNum" sz="quarter" idx="22"/>
          </p:nvPr>
        </p:nvSpPr>
        <p:spPr>
          <a:xfrm>
            <a:off x="10700656" y="6356350"/>
            <a:ext cx="653143" cy="365125"/>
          </a:xfrm>
        </p:spPr>
        <p:txBody>
          <a:bodyPr/>
          <a:lstStyle>
            <a:lvl1pPr>
              <a:defRPr sz="900"/>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xmlns="" val="2647987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hree Conten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cap="all"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xmlns="" id="{B659CD1F-9DFB-4048-9B9B-2BD7D4EC6400}"/>
              </a:ext>
            </a:extLst>
          </p:cNvPr>
          <p:cNvSpPr>
            <a:spLocks noGrp="1"/>
          </p:cNvSpPr>
          <p:nvPr>
            <p:ph type="body" idx="1" hasCustomPrompt="1"/>
          </p:nvPr>
        </p:nvSpPr>
        <p:spPr>
          <a:xfrm>
            <a:off x="1243104" y="2776936"/>
            <a:ext cx="2882475" cy="823912"/>
          </a:xfrm>
        </p:spPr>
        <p:txBody>
          <a:bodyPr anchor="b">
            <a:noAutofit/>
          </a:bodyPr>
          <a:lstStyle>
            <a:lvl1pPr marL="0" indent="0">
              <a:buNone/>
              <a:defRPr lang="en-US" sz="2000" kern="1200" cap="all"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xmlns="" id="{AC9B20CF-6B91-4562-B799-0ABDAEBC0D2A}"/>
              </a:ext>
            </a:extLst>
          </p:cNvPr>
          <p:cNvSpPr>
            <a:spLocks noGrp="1"/>
          </p:cNvSpPr>
          <p:nvPr>
            <p:ph sz="half" idx="2"/>
          </p:nvPr>
        </p:nvSpPr>
        <p:spPr>
          <a:xfrm>
            <a:off x="1243104" y="3834606"/>
            <a:ext cx="2882475"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xmlns="" id="{B374FC39-67F6-42EA-BCD1-F69AE2F0F22D}"/>
              </a:ext>
            </a:extLst>
          </p:cNvPr>
          <p:cNvSpPr>
            <a:spLocks noGrp="1"/>
          </p:cNvSpPr>
          <p:nvPr>
            <p:ph type="body" sz="quarter" idx="3" hasCustomPrompt="1"/>
          </p:nvPr>
        </p:nvSpPr>
        <p:spPr>
          <a:xfrm>
            <a:off x="4647665" y="2776936"/>
            <a:ext cx="2896671" cy="823912"/>
          </a:xfrm>
        </p:spPr>
        <p:txBody>
          <a:bodyPr anchor="b">
            <a:noAutofit/>
          </a:bodyPr>
          <a:lstStyle>
            <a:lvl1pPr marL="0" indent="0">
              <a:buNone/>
              <a:defRPr lang="en-US" sz="2000" kern="1200" cap="all"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xmlns="" id="{B36EE64B-44BF-4634-97BC-5ED74C6DF280}"/>
              </a:ext>
            </a:extLst>
          </p:cNvPr>
          <p:cNvSpPr>
            <a:spLocks noGrp="1"/>
          </p:cNvSpPr>
          <p:nvPr>
            <p:ph sz="quarter" idx="4"/>
          </p:nvPr>
        </p:nvSpPr>
        <p:spPr>
          <a:xfrm>
            <a:off x="4647665" y="3834606"/>
            <a:ext cx="2896671"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6" name="Straight Connector 15">
            <a:extLst>
              <a:ext uri="{FF2B5EF4-FFF2-40B4-BE49-F238E27FC236}">
                <a16:creationId xmlns:a16="http://schemas.microsoft.com/office/drawing/2014/main" xmlns="" id="{463D7850-C2A6-43CE-BBE4-8E81A0A593BF}"/>
              </a:ext>
              <a:ext uri="{C183D7F6-B498-43B3-948B-1728B52AA6E4}">
                <adec:decorative xmlns:adec="http://schemas.microsoft.com/office/drawing/2017/decorative" xmlns="" val="1"/>
              </a:ext>
            </a:extLst>
          </p:cNvPr>
          <p:cNvCxnSpPr>
            <a:cxnSpLocks/>
          </p:cNvCxnSpPr>
          <p:nvPr/>
        </p:nvCxnSpPr>
        <p:spPr>
          <a:xfrm flipH="1">
            <a:off x="0" y="0"/>
            <a:ext cx="1238250" cy="310515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xmlns="" id="{EBAD3E03-2E3B-440C-9105-6F9D33006D66}"/>
              </a:ext>
              <a:ext uri="{C183D7F6-B498-43B3-948B-1728B52AA6E4}">
                <adec:decorative xmlns:adec="http://schemas.microsoft.com/office/drawing/2017/decorative" xmlns="" val="1"/>
              </a:ext>
            </a:extLst>
          </p:cNvPr>
          <p:cNvCxnSpPr>
            <a:cxnSpLocks/>
          </p:cNvCxnSpPr>
          <p:nvPr/>
        </p:nvCxnSpPr>
        <p:spPr>
          <a:xfrm flipH="1">
            <a:off x="0" y="0"/>
            <a:ext cx="2238376" cy="24765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 Placeholder 2">
            <a:extLst>
              <a:ext uri="{FF2B5EF4-FFF2-40B4-BE49-F238E27FC236}">
                <a16:creationId xmlns:a16="http://schemas.microsoft.com/office/drawing/2014/main" xmlns="" id="{1F60A771-8BBC-4565-AB09-402DA7CB2780}"/>
              </a:ext>
            </a:extLst>
          </p:cNvPr>
          <p:cNvSpPr>
            <a:spLocks noGrp="1"/>
          </p:cNvSpPr>
          <p:nvPr>
            <p:ph type="body" idx="13" hasCustomPrompt="1"/>
          </p:nvPr>
        </p:nvSpPr>
        <p:spPr>
          <a:xfrm>
            <a:off x="8066421" y="2776936"/>
            <a:ext cx="2882475" cy="823912"/>
          </a:xfrm>
        </p:spPr>
        <p:txBody>
          <a:bodyPr anchor="b">
            <a:noAutofit/>
          </a:bodyPr>
          <a:lstStyle>
            <a:lvl1pPr marL="0" indent="0">
              <a:buNone/>
              <a:defRPr lang="en-US" sz="2000" kern="1200" cap="all"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22" name="Content Placeholder 3">
            <a:extLst>
              <a:ext uri="{FF2B5EF4-FFF2-40B4-BE49-F238E27FC236}">
                <a16:creationId xmlns:a16="http://schemas.microsoft.com/office/drawing/2014/main" xmlns="" id="{C464A9BD-B815-4632-8F54-6EB70E48BAFF}"/>
              </a:ext>
            </a:extLst>
          </p:cNvPr>
          <p:cNvSpPr>
            <a:spLocks noGrp="1"/>
          </p:cNvSpPr>
          <p:nvPr>
            <p:ph sz="half" idx="14"/>
          </p:nvPr>
        </p:nvSpPr>
        <p:spPr>
          <a:xfrm>
            <a:off x="8066421" y="3834606"/>
            <a:ext cx="2882475"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xmlns="" id="{F255C16C-AA88-4BBF-8040-11ECFED618E0}"/>
              </a:ext>
            </a:extLst>
          </p:cNvPr>
          <p:cNvSpPr>
            <a:spLocks noGrp="1"/>
          </p:cNvSpPr>
          <p:nvPr>
            <p:ph type="dt" sz="half" idx="10"/>
          </p:nvPr>
        </p:nvSpPr>
        <p:spPr/>
        <p:txBody>
          <a:bodyPr/>
          <a:lstStyle>
            <a:lvl1pPr>
              <a:defRPr sz="900"/>
            </a:lvl1pPr>
          </a:lstStyle>
          <a:p>
            <a:r>
              <a:rPr lang="en-US"/>
              <a:t>20XX</a:t>
            </a:r>
            <a:endParaRPr lang="en-US" dirty="0"/>
          </a:p>
        </p:txBody>
      </p:sp>
      <p:sp>
        <p:nvSpPr>
          <p:cNvPr id="8" name="Footer Placeholder 7">
            <a:extLst>
              <a:ext uri="{FF2B5EF4-FFF2-40B4-BE49-F238E27FC236}">
                <a16:creationId xmlns:a16="http://schemas.microsoft.com/office/drawing/2014/main" xmlns="" id="{CBE560E3-F935-488F-8F0E-191D7B6B54B8}"/>
              </a:ext>
            </a:extLst>
          </p:cNvPr>
          <p:cNvSpPr>
            <a:spLocks noGrp="1"/>
          </p:cNvSpPr>
          <p:nvPr>
            <p:ph type="ftr" sz="quarter" idx="11"/>
          </p:nvPr>
        </p:nvSpPr>
        <p:spPr/>
        <p:txBody>
          <a:bodyPr/>
          <a:lstStyle>
            <a:lvl1pPr>
              <a:defRPr sz="900"/>
            </a:lvl1pPr>
          </a:lstStyle>
          <a:p>
            <a:r>
              <a:rPr lang="en-US" dirty="0"/>
              <a:t>Pitch Deck</a:t>
            </a:r>
          </a:p>
        </p:txBody>
      </p:sp>
      <p:sp>
        <p:nvSpPr>
          <p:cNvPr id="9" name="Slide Number Placeholder 8">
            <a:extLst>
              <a:ext uri="{FF2B5EF4-FFF2-40B4-BE49-F238E27FC236}">
                <a16:creationId xmlns:a16="http://schemas.microsoft.com/office/drawing/2014/main" xmlns=""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xmlns="" val="4203189534"/>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8F4C17E5-24ED-44BC-BA50-02EF903552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xmlns="" id="{4833D101-3AF0-4F06-90ED-B83615C36C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C2AE9FDE-AF95-49F8-A927-35A23C9E65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r>
              <a:rPr lang="en-US"/>
              <a:t>20XX</a:t>
            </a:r>
            <a:endParaRPr lang="en-US" dirty="0"/>
          </a:p>
        </p:txBody>
      </p:sp>
      <p:sp>
        <p:nvSpPr>
          <p:cNvPr id="5" name="Footer Placeholder 4">
            <a:extLst>
              <a:ext uri="{FF2B5EF4-FFF2-40B4-BE49-F238E27FC236}">
                <a16:creationId xmlns:a16="http://schemas.microsoft.com/office/drawing/2014/main" xmlns="" id="{CC2E900D-8FF9-4E80-860D-89C2D3B4E4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Pitch Deck</a:t>
            </a:r>
          </a:p>
        </p:txBody>
      </p:sp>
      <p:sp>
        <p:nvSpPr>
          <p:cNvPr id="6" name="Slide Number Placeholder 5">
            <a:extLst>
              <a:ext uri="{FF2B5EF4-FFF2-40B4-BE49-F238E27FC236}">
                <a16:creationId xmlns:a16="http://schemas.microsoft.com/office/drawing/2014/main" xmlns="" id="{F1A66A0C-1415-46A3-A1FF-BE18C70873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xmlns="" val="1928452137"/>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70" r:id="rId3"/>
    <p:sldLayoutId id="2147483688" r:id="rId4"/>
    <p:sldLayoutId id="2147483694" r:id="rId5"/>
    <p:sldLayoutId id="2147483697" r:id="rId6"/>
    <p:sldLayoutId id="2147483673" r:id="rId7"/>
    <p:sldLayoutId id="2147483676" r:id="rId8"/>
    <p:sldLayoutId id="2147483672" r:id="rId9"/>
    <p:sldLayoutId id="2147483699" r:id="rId10"/>
    <p:sldLayoutId id="2147483671" r:id="rId11"/>
    <p:sldLayoutId id="2147483700" r:id="rId12"/>
    <p:sldLayoutId id="2147483679" r:id="rId13"/>
    <p:sldLayoutId id="2147483692" r:id="rId14"/>
    <p:sldLayoutId id="2147483681" r:id="rId15"/>
    <p:sldLayoutId id="2147483674" r:id="rId16"/>
    <p:sldLayoutId id="2147483675" r:id="rId17"/>
    <p:sldLayoutId id="2147483696" r:id="rId18"/>
    <p:sldLayoutId id="2147483677" r:id="rId19"/>
    <p:sldLayoutId id="2147483678" r:id="rId20"/>
    <p:sldLayoutId id="2147483680" r:id="rId21"/>
  </p:sldLayoutIdLst>
  <p:hf hdr="0" dt="0"/>
  <p:txStyles>
    <p:titleStyle>
      <a:lvl1pPr algn="l" defTabSz="914400" rtl="0" eaLnBrk="1" latinLnBrk="0" hangingPunct="1">
        <a:lnSpc>
          <a:spcPct val="90000"/>
        </a:lnSpc>
        <a:spcBef>
          <a:spcPct val="0"/>
        </a:spcBef>
        <a:buNone/>
        <a:defRPr sz="44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1.xml"/><Relationship Id="rId4" Type="http://schemas.openxmlformats.org/officeDocument/2006/relationships/image" Target="../media/image33.png"/></Relationships>
</file>

<file path=ppt/slides/_rels/slide2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4.xml"/><Relationship Id="rId4" Type="http://schemas.openxmlformats.org/officeDocument/2006/relationships/image" Target="../media/image38.png"/></Relationships>
</file>

<file path=ppt/slides/_rels/slide2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1.xml"/><Relationship Id="rId4" Type="http://schemas.openxmlformats.org/officeDocument/2006/relationships/image" Target="../media/image44.png"/></Relationships>
</file>

<file path=ppt/slides/_rels/slide2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29DE7F2-E890-4744-88DD-A75F5E300513}"/>
              </a:ext>
            </a:extLst>
          </p:cNvPr>
          <p:cNvSpPr>
            <a:spLocks noGrp="1"/>
          </p:cNvSpPr>
          <p:nvPr>
            <p:ph type="ctrTitle"/>
          </p:nvPr>
        </p:nvSpPr>
        <p:spPr>
          <a:xfrm>
            <a:off x="6991350" y="2571235"/>
            <a:ext cx="4179570" cy="1715531"/>
          </a:xfrm>
        </p:spPr>
        <p:txBody>
          <a:bodyPr/>
          <a:lstStyle/>
          <a:p>
            <a:r>
              <a:rPr lang="en-US" b="1" dirty="0" smtClean="0"/>
              <a:t>Conference Paper Submission</a:t>
            </a:r>
            <a:endParaRPr lang="en-US" dirty="0"/>
          </a:p>
        </p:txBody>
      </p:sp>
      <p:sp>
        <p:nvSpPr>
          <p:cNvPr id="3" name="Subtitle 2">
            <a:extLst>
              <a:ext uri="{FF2B5EF4-FFF2-40B4-BE49-F238E27FC236}">
                <a16:creationId xmlns:a16="http://schemas.microsoft.com/office/drawing/2014/main" xmlns="" id="{1901B20D-4C28-4DA3-ABBD-718C22A5E58B}"/>
              </a:ext>
            </a:extLst>
          </p:cNvPr>
          <p:cNvSpPr txBox="1">
            <a:spLocks/>
          </p:cNvSpPr>
          <p:nvPr/>
        </p:nvSpPr>
        <p:spPr>
          <a:xfrm>
            <a:off x="6685672" y="4883505"/>
            <a:ext cx="5110088" cy="1504232"/>
          </a:xfrm>
          <a:prstGeom prst="rect">
            <a:avLst/>
          </a:prstGeom>
        </p:spPr>
        <p:txBody>
          <a:bodyPr>
            <a:normAutofit/>
          </a:bodyPr>
          <a:lstStyle/>
          <a:p>
            <a:pPr marL="228600" marR="0" lvl="0" indent="-228600" algn="r" defTabSz="914400" rtl="0" eaLnBrk="1" fontAlgn="auto" latinLnBrk="0" hangingPunct="1">
              <a:lnSpc>
                <a:spcPct val="90000"/>
              </a:lnSpc>
              <a:spcBef>
                <a:spcPts val="1000"/>
              </a:spcBef>
              <a:spcAft>
                <a:spcPts val="0"/>
              </a:spcAft>
              <a:buClrTx/>
              <a:buSzTx/>
              <a:tabLst/>
              <a:defRPr/>
            </a:pPr>
            <a:r>
              <a:rPr kumimoji="0" lang="en-US" sz="1200" b="1" i="0" u="none" strike="noStrike" kern="1200" cap="none" spc="0" normalizeH="0" baseline="0" noProof="0" dirty="0" smtClean="0">
                <a:ln>
                  <a:noFill/>
                </a:ln>
                <a:solidFill>
                  <a:schemeClr val="bg1"/>
                </a:solidFill>
                <a:effectLst/>
                <a:uLnTx/>
                <a:uFillTx/>
                <a:latin typeface="+mn-lt"/>
                <a:ea typeface="+mn-ea"/>
                <a:cs typeface="+mn-cs"/>
              </a:rPr>
              <a:t>S SHREE LAKSHMI (1BM19CS136)</a:t>
            </a:r>
          </a:p>
          <a:p>
            <a:pPr marL="228600" marR="0" lvl="0" indent="-228600" algn="r" defTabSz="914400" rtl="0" eaLnBrk="1" fontAlgn="auto" latinLnBrk="0" hangingPunct="1">
              <a:lnSpc>
                <a:spcPct val="90000"/>
              </a:lnSpc>
              <a:spcBef>
                <a:spcPts val="1000"/>
              </a:spcBef>
              <a:spcAft>
                <a:spcPts val="0"/>
              </a:spcAft>
              <a:buClrTx/>
              <a:buSzTx/>
              <a:tabLst/>
              <a:defRPr/>
            </a:pPr>
            <a:r>
              <a:rPr kumimoji="0" lang="en-US" sz="1200" b="1" i="0" u="none" strike="noStrike" kern="1200" cap="none" spc="0" normalizeH="0" baseline="0" noProof="0" dirty="0" smtClean="0">
                <a:ln>
                  <a:noFill/>
                </a:ln>
                <a:solidFill>
                  <a:schemeClr val="bg1"/>
                </a:solidFill>
                <a:effectLst/>
                <a:uLnTx/>
                <a:uFillTx/>
                <a:latin typeface="+mn-lt"/>
                <a:ea typeface="+mn-ea"/>
                <a:cs typeface="+mn-cs"/>
              </a:rPr>
              <a:t>SAKSHI ROY (1BM19CS140)</a:t>
            </a:r>
            <a:endParaRPr kumimoji="0" lang="en-IN" sz="1200" b="0" i="0" u="none" strike="noStrike" kern="1200" cap="none" spc="0" normalizeH="0" baseline="0" noProof="0" dirty="0" smtClean="0">
              <a:ln>
                <a:noFill/>
              </a:ln>
              <a:solidFill>
                <a:schemeClr val="bg1"/>
              </a:solidFill>
              <a:effectLst/>
              <a:uLnTx/>
              <a:uFillTx/>
              <a:latin typeface="+mn-lt"/>
              <a:ea typeface="+mn-ea"/>
              <a:cs typeface="+mn-cs"/>
            </a:endParaRPr>
          </a:p>
          <a:p>
            <a:pPr marL="228600" marR="0" lvl="0" indent="-228600" algn="r" defTabSz="914400" rtl="0" eaLnBrk="1" fontAlgn="auto" latinLnBrk="0" hangingPunct="1">
              <a:lnSpc>
                <a:spcPct val="90000"/>
              </a:lnSpc>
              <a:spcBef>
                <a:spcPts val="1000"/>
              </a:spcBef>
              <a:spcAft>
                <a:spcPts val="0"/>
              </a:spcAft>
              <a:buClrTx/>
              <a:buSzTx/>
              <a:tabLst/>
              <a:defRPr/>
            </a:pPr>
            <a:r>
              <a:rPr kumimoji="0" lang="en-US" sz="1200" b="1" i="0" u="none" strike="noStrike" kern="1200" cap="none" spc="0" normalizeH="0" baseline="0" noProof="0" dirty="0" smtClean="0">
                <a:ln>
                  <a:noFill/>
                </a:ln>
                <a:solidFill>
                  <a:schemeClr val="bg1"/>
                </a:solidFill>
                <a:effectLst/>
                <a:uLnTx/>
                <a:uFillTx/>
                <a:latin typeface="+mn-lt"/>
                <a:ea typeface="+mn-ea"/>
                <a:cs typeface="+mn-cs"/>
              </a:rPr>
              <a:t>SHARAN S PAI (1BM19CS146)</a:t>
            </a:r>
            <a:endParaRPr kumimoji="0" lang="en-IN" sz="1200" b="0" i="0" u="none" strike="noStrike" kern="1200" cap="none" spc="0" normalizeH="0" baseline="0" noProof="0" dirty="0" smtClean="0">
              <a:ln>
                <a:noFill/>
              </a:ln>
              <a:solidFill>
                <a:schemeClr val="bg1"/>
              </a:solidFill>
              <a:effectLst/>
              <a:uLnTx/>
              <a:uFillTx/>
              <a:latin typeface="+mn-lt"/>
              <a:ea typeface="+mn-ea"/>
              <a:cs typeface="+mn-cs"/>
            </a:endParaRPr>
          </a:p>
          <a:p>
            <a:pPr marL="228600" marR="0" lvl="0" indent="-228600" algn="r" defTabSz="914400" rtl="0" eaLnBrk="1" fontAlgn="auto" latinLnBrk="0" hangingPunct="1">
              <a:lnSpc>
                <a:spcPct val="90000"/>
              </a:lnSpc>
              <a:spcBef>
                <a:spcPts val="1000"/>
              </a:spcBef>
              <a:spcAft>
                <a:spcPts val="0"/>
              </a:spcAft>
              <a:buClrTx/>
              <a:buSzTx/>
              <a:tabLst/>
              <a:defRPr/>
            </a:pPr>
            <a:r>
              <a:rPr kumimoji="0" lang="en-US" sz="1200" b="1" i="0" u="none" strike="noStrike" kern="1200" cap="none" spc="0" normalizeH="0" baseline="0" noProof="0" dirty="0" smtClean="0">
                <a:ln>
                  <a:noFill/>
                </a:ln>
                <a:solidFill>
                  <a:schemeClr val="bg1"/>
                </a:solidFill>
                <a:effectLst/>
                <a:uLnTx/>
                <a:uFillTx/>
                <a:latin typeface="+mn-lt"/>
                <a:ea typeface="+mn-ea"/>
                <a:cs typeface="+mn-cs"/>
              </a:rPr>
              <a:t>SHASHANK SHARMA (1BM19CS147)</a:t>
            </a:r>
            <a:endParaRPr kumimoji="0" lang="en-IN" sz="1200" b="0" i="0" u="none" strike="noStrike" kern="1200" cap="none" spc="0" normalizeH="0" baseline="0" noProof="0" dirty="0" smtClean="0">
              <a:ln>
                <a:noFill/>
              </a:ln>
              <a:solidFill>
                <a:schemeClr val="bg1"/>
              </a:solidFill>
              <a:effectLst/>
              <a:uLnTx/>
              <a:uFillTx/>
              <a:latin typeface="+mn-lt"/>
              <a:ea typeface="+mn-ea"/>
              <a:cs typeface="+mn-cs"/>
            </a:endParaRPr>
          </a:p>
          <a:p>
            <a:pPr marL="228600" marR="0" lvl="0" indent="-228600" algn="r" defTabSz="914400" rtl="0" eaLnBrk="1" fontAlgn="auto" latinLnBrk="0" hangingPunct="1">
              <a:lnSpc>
                <a:spcPct val="90000"/>
              </a:lnSpc>
              <a:spcBef>
                <a:spcPts val="1000"/>
              </a:spcBef>
              <a:spcAft>
                <a:spcPts val="0"/>
              </a:spcAft>
              <a:buClrTx/>
              <a:buSzTx/>
              <a:tabLst/>
              <a:defRPr/>
            </a:pPr>
            <a:endParaRPr kumimoji="0" lang="en-IN" sz="1200" b="0" i="0" u="none" strike="noStrike" kern="1200" cap="none" spc="0" normalizeH="0" baseline="0" noProof="0" dirty="0">
              <a:ln>
                <a:noFill/>
              </a:ln>
              <a:solidFill>
                <a:schemeClr val="bg1"/>
              </a:solidFill>
              <a:effectLst/>
              <a:uLnTx/>
              <a:uFillTx/>
              <a:latin typeface="+mn-lt"/>
              <a:ea typeface="+mn-ea"/>
              <a:cs typeface="+mn-cs"/>
            </a:endParaRPr>
          </a:p>
        </p:txBody>
      </p:sp>
    </p:spTree>
    <p:extLst>
      <p:ext uri="{BB962C8B-B14F-4D97-AF65-F5344CB8AC3E}">
        <p14:creationId xmlns:p14="http://schemas.microsoft.com/office/powerpoint/2010/main" xmlns="" val="70778917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4">
            <a:extLst>
              <a:ext uri="{FF2B5EF4-FFF2-40B4-BE49-F238E27FC236}">
                <a16:creationId xmlns:a16="http://schemas.microsoft.com/office/drawing/2014/main" xmlns="" id="{F8657664-A458-4DDD-ACC2-1D87FCD6FCA9}"/>
              </a:ext>
            </a:extLst>
          </p:cNvPr>
          <p:cNvSpPr>
            <a:spLocks noGrp="1"/>
          </p:cNvSpPr>
          <p:nvPr>
            <p:ph type="body" idx="1"/>
          </p:nvPr>
        </p:nvSpPr>
        <p:spPr>
          <a:xfrm>
            <a:off x="2633255" y="778318"/>
            <a:ext cx="3924300" cy="823912"/>
          </a:xfrm>
        </p:spPr>
        <p:txBody>
          <a:bodyPr/>
          <a:lstStyle/>
          <a:p>
            <a:r>
              <a:rPr lang="en-US" b="1" dirty="0"/>
              <a:t>Submission table:</a:t>
            </a:r>
            <a:endParaRPr lang="en-IN" dirty="0"/>
          </a:p>
          <a:p>
            <a:endParaRPr lang="en-IN" dirty="0"/>
          </a:p>
        </p:txBody>
      </p:sp>
      <p:sp>
        <p:nvSpPr>
          <p:cNvPr id="11" name="Footer Placeholder 12">
            <a:extLst>
              <a:ext uri="{FF2B5EF4-FFF2-40B4-BE49-F238E27FC236}">
                <a16:creationId xmlns:a16="http://schemas.microsoft.com/office/drawing/2014/main" xmlns="" id="{F4A37AA9-0BEE-42AC-8CC0-AE5B8663553A}"/>
              </a:ext>
            </a:extLst>
          </p:cNvPr>
          <p:cNvSpPr>
            <a:spLocks noGrp="1"/>
          </p:cNvSpPr>
          <p:nvPr>
            <p:ph type="ftr" sz="quarter" idx="11"/>
          </p:nvPr>
        </p:nvSpPr>
        <p:spPr>
          <a:xfrm>
            <a:off x="4038600" y="6356350"/>
            <a:ext cx="4114800" cy="365125"/>
          </a:xfrm>
        </p:spPr>
        <p:txBody>
          <a:bodyPr/>
          <a:lstStyle/>
          <a:p>
            <a:r>
              <a:rPr lang="en-US" b="1" dirty="0" smtClean="0"/>
              <a:t>Conference Paper Submission</a:t>
            </a:r>
            <a:endParaRPr lang="en-US" dirty="0"/>
          </a:p>
        </p:txBody>
      </p:sp>
      <p:sp>
        <p:nvSpPr>
          <p:cNvPr id="12" name="Slide Number Placeholder 13">
            <a:extLst>
              <a:ext uri="{FF2B5EF4-FFF2-40B4-BE49-F238E27FC236}">
                <a16:creationId xmlns:a16="http://schemas.microsoft.com/office/drawing/2014/main" xmlns="" id="{42152A75-1CD2-44EC-9374-C83D4604A5DD}"/>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10</a:t>
            </a:fld>
            <a:endParaRPr lang="en-US" dirty="0"/>
          </a:p>
        </p:txBody>
      </p:sp>
      <p:pic>
        <p:nvPicPr>
          <p:cNvPr id="6" name="Picture 5"/>
          <p:cNvPicPr>
            <a:picLocks noChangeAspect="1"/>
          </p:cNvPicPr>
          <p:nvPr/>
        </p:nvPicPr>
        <p:blipFill>
          <a:blip r:embed="rId2"/>
          <a:stretch>
            <a:fillRect/>
          </a:stretch>
        </p:blipFill>
        <p:spPr>
          <a:xfrm>
            <a:off x="3028499" y="1277322"/>
            <a:ext cx="7310474" cy="4968000"/>
          </a:xfrm>
          <a:prstGeom prst="rect">
            <a:avLst/>
          </a:prstGeom>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xmlns="" id="{D4A2EB3F-4D60-451F-8F45-7D6654D2FCD9}"/>
              </a:ext>
            </a:extLst>
          </p:cNvPr>
          <p:cNvSpPr>
            <a:spLocks noGrp="1"/>
          </p:cNvSpPr>
          <p:nvPr>
            <p:ph type="body" sz="quarter" idx="13"/>
          </p:nvPr>
        </p:nvSpPr>
        <p:spPr>
          <a:xfrm>
            <a:off x="274320" y="896892"/>
            <a:ext cx="4031945" cy="365125"/>
          </a:xfrm>
        </p:spPr>
        <p:txBody>
          <a:bodyPr vert="horz" lIns="91440" tIns="45720" rIns="91440" bIns="45720" rtlCol="0" anchor="t">
            <a:normAutofit lnSpcReduction="10000"/>
          </a:bodyPr>
          <a:lstStyle/>
          <a:p>
            <a:pPr algn="l"/>
            <a:r>
              <a:rPr lang="en-US" b="1" dirty="0" smtClean="0"/>
              <a:t>Feedback table:</a:t>
            </a:r>
            <a:endParaRPr lang="en-IN" dirty="0"/>
          </a:p>
        </p:txBody>
      </p:sp>
      <p:sp>
        <p:nvSpPr>
          <p:cNvPr id="16" name="Footer Placeholder 80">
            <a:extLst>
              <a:ext uri="{FF2B5EF4-FFF2-40B4-BE49-F238E27FC236}">
                <a16:creationId xmlns:a16="http://schemas.microsoft.com/office/drawing/2014/main" xmlns="" id="{E94F1D24-E4A1-4B59-B57E-A28453963B88}"/>
              </a:ext>
            </a:extLst>
          </p:cNvPr>
          <p:cNvSpPr>
            <a:spLocks noGrp="1"/>
          </p:cNvSpPr>
          <p:nvPr>
            <p:ph type="ftr" sz="quarter" idx="21"/>
          </p:nvPr>
        </p:nvSpPr>
        <p:spPr>
          <a:xfrm>
            <a:off x="4038600" y="6356350"/>
            <a:ext cx="4114800" cy="365125"/>
          </a:xfrm>
        </p:spPr>
        <p:txBody>
          <a:bodyPr/>
          <a:lstStyle/>
          <a:p>
            <a:r>
              <a:rPr lang="en-US" b="1" dirty="0" smtClean="0"/>
              <a:t>Conference Paper Submission</a:t>
            </a:r>
            <a:endParaRPr lang="en-US" dirty="0"/>
          </a:p>
        </p:txBody>
      </p:sp>
      <p:sp>
        <p:nvSpPr>
          <p:cNvPr id="17" name="Slide Number Placeholder 81">
            <a:extLst>
              <a:ext uri="{FF2B5EF4-FFF2-40B4-BE49-F238E27FC236}">
                <a16:creationId xmlns:a16="http://schemas.microsoft.com/office/drawing/2014/main" xmlns="" id="{CE36A058-BEC2-4BC5-A467-F2EB2A365051}"/>
              </a:ext>
            </a:extLst>
          </p:cNvPr>
          <p:cNvSpPr>
            <a:spLocks noGrp="1"/>
          </p:cNvSpPr>
          <p:nvPr>
            <p:ph type="sldNum" sz="quarter" idx="22"/>
          </p:nvPr>
        </p:nvSpPr>
        <p:spPr>
          <a:xfrm>
            <a:off x="8610600" y="6356350"/>
            <a:ext cx="2743200" cy="365125"/>
          </a:xfrm>
        </p:spPr>
        <p:txBody>
          <a:bodyPr/>
          <a:lstStyle/>
          <a:p>
            <a:fld id="{B5CEABB6-07DC-46E8-9B57-56EC44A396E5}" type="slidenum">
              <a:rPr lang="en-US" smtClean="0"/>
              <a:pPr/>
              <a:t>11</a:t>
            </a:fld>
            <a:endParaRPr lang="en-US" dirty="0"/>
          </a:p>
        </p:txBody>
      </p:sp>
      <p:pic>
        <p:nvPicPr>
          <p:cNvPr id="6" name="Picture 5" descr="WhatsApp Image 2021-07-15 at 12.57.51.jpeg"/>
          <p:cNvPicPr>
            <a:picLocks noChangeAspect="1"/>
          </p:cNvPicPr>
          <p:nvPr/>
        </p:nvPicPr>
        <p:blipFill>
          <a:blip r:embed="rId2"/>
          <a:stretch>
            <a:fillRect/>
          </a:stretch>
        </p:blipFill>
        <p:spPr>
          <a:xfrm>
            <a:off x="851929" y="1251546"/>
            <a:ext cx="7214713" cy="4366800"/>
          </a:xfrm>
          <a:prstGeom prst="rect">
            <a:avLst/>
          </a:prstGeom>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xmlns="" id="{B1B29E87-9C2C-400B-834D-4E4BD6E944D0}"/>
              </a:ext>
            </a:extLst>
          </p:cNvPr>
          <p:cNvSpPr>
            <a:spLocks noGrp="1"/>
          </p:cNvSpPr>
          <p:nvPr>
            <p:ph type="title"/>
          </p:nvPr>
        </p:nvSpPr>
        <p:spPr>
          <a:xfrm>
            <a:off x="2491146" y="-221028"/>
            <a:ext cx="10515600" cy="1325563"/>
          </a:xfrm>
        </p:spPr>
        <p:txBody>
          <a:bodyPr anchor="ctr">
            <a:normAutofit/>
          </a:bodyPr>
          <a:lstStyle/>
          <a:p>
            <a:r>
              <a:rPr lang="en-US" b="1" dirty="0" smtClean="0"/>
              <a:t>Relationship SCHEMA OF THE PROJECT</a:t>
            </a:r>
            <a:endParaRPr lang="en-US" dirty="0"/>
          </a:p>
        </p:txBody>
      </p:sp>
      <p:sp>
        <p:nvSpPr>
          <p:cNvPr id="3" name="Footer Placeholder 2">
            <a:extLst>
              <a:ext uri="{FF2B5EF4-FFF2-40B4-BE49-F238E27FC236}">
                <a16:creationId xmlns:a16="http://schemas.microsoft.com/office/drawing/2014/main" xmlns="" id="{67A559BE-816C-475D-9ADA-DDFDF14A41D4}"/>
              </a:ext>
            </a:extLst>
          </p:cNvPr>
          <p:cNvSpPr>
            <a:spLocks noGrp="1"/>
          </p:cNvSpPr>
          <p:nvPr>
            <p:ph type="ftr" sz="quarter" idx="11"/>
          </p:nvPr>
        </p:nvSpPr>
        <p:spPr>
          <a:xfrm>
            <a:off x="9507415" y="6492875"/>
            <a:ext cx="2373922" cy="365125"/>
          </a:xfrm>
        </p:spPr>
        <p:txBody>
          <a:bodyPr/>
          <a:lstStyle/>
          <a:p>
            <a:r>
              <a:rPr lang="en-US" b="1" dirty="0" smtClean="0"/>
              <a:t>Conference Paper Submission</a:t>
            </a:r>
            <a:endParaRPr lang="en-US" dirty="0"/>
          </a:p>
        </p:txBody>
      </p:sp>
      <p:sp>
        <p:nvSpPr>
          <p:cNvPr id="4" name="Slide Number Placeholder 3">
            <a:extLst>
              <a:ext uri="{FF2B5EF4-FFF2-40B4-BE49-F238E27FC236}">
                <a16:creationId xmlns:a16="http://schemas.microsoft.com/office/drawing/2014/main" xmlns="" id="{A8597536-70D1-46C0-A2A2-51A6BB21DB20}"/>
              </a:ext>
            </a:extLst>
          </p:cNvPr>
          <p:cNvSpPr>
            <a:spLocks noGrp="1"/>
          </p:cNvSpPr>
          <p:nvPr>
            <p:ph type="sldNum" sz="quarter" idx="12"/>
          </p:nvPr>
        </p:nvSpPr>
        <p:spPr>
          <a:xfrm>
            <a:off x="9448800" y="6492875"/>
            <a:ext cx="2743200" cy="365125"/>
          </a:xfrm>
        </p:spPr>
        <p:txBody>
          <a:bodyPr/>
          <a:lstStyle/>
          <a:p>
            <a:fld id="{B5CEABB6-07DC-46E8-9B57-56EC44A396E5}" type="slidenum">
              <a:rPr lang="en-US" smtClean="0"/>
              <a:pPr/>
              <a:t>12</a:t>
            </a:fld>
            <a:endParaRPr lang="en-US" dirty="0"/>
          </a:p>
        </p:txBody>
      </p:sp>
      <p:pic>
        <p:nvPicPr>
          <p:cNvPr id="7" name="Picture 6"/>
          <p:cNvPicPr/>
          <p:nvPr/>
        </p:nvPicPr>
        <p:blipFill>
          <a:blip r:embed="rId2">
            <a:extLst>
              <a:ext uri="{28A0092B-C50C-407E-A947-70E740481C1C}">
                <a14:useLocalDpi xmlns="" xmlns:wpc="http://schemas.microsoft.com/office/word/2010/wordprocessingCanvas" xmlns:cx="http://schemas.microsoft.com/office/drawing/2014/chartex" xmlns:cx1="http://schemas.microsoft.com/office/drawing/2015/9/8/chartex" xmlns:cx2="http://schemas.microsoft.com/office/drawing/2015/10/21/chartex" xmlns:cx3="http://schemas.microsoft.com/office/drawing/2016/5/9/chartex" xmlns:cx4="http://schemas.microsoft.com/office/drawing/2016/5/10/chartex" xmlns:cx5="http://schemas.microsoft.com/office/drawing/2016/5/11/chartex" xmlns:cx6="http://schemas.microsoft.com/office/drawing/2016/5/12/chartex" xmlns:cx7="http://schemas.microsoft.com/office/drawing/2016/5/13/chartex" xmlns:cx8="http://schemas.microsoft.com/office/drawing/2016/5/14/chartex" xmlns:mc="http://schemas.openxmlformats.org/markup-compatibility/2006" xmlns:aink="http://schemas.microsoft.com/office/drawing/2016/ink" xmlns:am3d="http://schemas.microsoft.com/office/drawing/2017/model3d" xmlns:o="urn:schemas-microsoft-com:office:office" xmlns:m="http://schemas.openxmlformats.org/officeDocument/2006/math" xmlns:v="urn:schemas-microsoft-com:vml" xmlns:wp14="http://schemas.microsoft.com/office/word/2010/wordprocessingDrawing" xmlns:wp="http://schemas.openxmlformats.org/drawingml/2006/wordprocessingDrawing" xmlns:w10="urn:schemas-microsoft-com:office:word" xmlns:w="http://schemas.openxmlformats.org/wordprocessingml/2006/main" xmlns:w14="http://schemas.microsoft.com/office/word/2010/wordml" xmlns:w15="http://schemas.microsoft.com/office/word/2012/wordml" xmlns:w16cex="http://schemas.microsoft.com/office/word/2018/wordml/cex" xmlns:w16cid="http://schemas.microsoft.com/office/word/2016/wordml/cid" xmlns:w16="http://schemas.microsoft.com/office/word/2018/wordml" xmlns:w16se="http://schemas.microsoft.com/office/word/2015/wordml/symex" xmlns:wpg="http://schemas.microsoft.com/office/word/2010/wordprocessingGroup" xmlns:wpi="http://schemas.microsoft.com/office/word/2010/wordprocessingInk" xmlns:wne="http://schemas.microsoft.com/office/word/2006/wordml" xmlns:wps="http://schemas.microsoft.com/office/word/2010/wordprocessingShape" xmlns:a14="http://schemas.microsoft.com/office/drawing/2010/main" xmlns:pic="http://schemas.openxmlformats.org/drawingml/2006/picture" xmlns:lc="http://schemas.openxmlformats.org/drawingml/2006/lockedCanvas" val="0"/>
              </a:ext>
            </a:extLst>
          </a:blip>
          <a:srcRect/>
          <a:stretch>
            <a:fillRect/>
          </a:stretch>
        </p:blipFill>
        <p:spPr bwMode="auto">
          <a:xfrm>
            <a:off x="621328" y="574431"/>
            <a:ext cx="9413630" cy="6107723"/>
          </a:xfrm>
          <a:prstGeom prst="rect">
            <a:avLst/>
          </a:prstGeom>
          <a:noFill/>
          <a:ln>
            <a:noFill/>
          </a:ln>
        </p:spPr>
      </p:pic>
    </p:spTree>
    <p:extLst>
      <p:ext uri="{BB962C8B-B14F-4D97-AF65-F5344CB8AC3E}">
        <p14:creationId xmlns:p14="http://schemas.microsoft.com/office/powerpoint/2010/main" xmlns="" val="56699756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4">
            <a:extLst>
              <a:ext uri="{FF2B5EF4-FFF2-40B4-BE49-F238E27FC236}">
                <a16:creationId xmlns:a16="http://schemas.microsoft.com/office/drawing/2014/main" xmlns="" id="{F8657664-A458-4DDD-ACC2-1D87FCD6FCA9}"/>
              </a:ext>
            </a:extLst>
          </p:cNvPr>
          <p:cNvSpPr>
            <a:spLocks noGrp="1"/>
          </p:cNvSpPr>
          <p:nvPr>
            <p:ph type="body" idx="1"/>
          </p:nvPr>
        </p:nvSpPr>
        <p:spPr>
          <a:xfrm>
            <a:off x="2646318" y="625001"/>
            <a:ext cx="3924300" cy="823912"/>
          </a:xfrm>
        </p:spPr>
        <p:txBody>
          <a:bodyPr/>
          <a:lstStyle/>
          <a:p>
            <a:r>
              <a:rPr lang="en-US" sz="1600" b="1" dirty="0" smtClean="0"/>
              <a:t>Login Portal</a:t>
            </a:r>
            <a:r>
              <a:rPr lang="en-IN" sz="1600" b="1" dirty="0" smtClean="0"/>
              <a:t>:</a:t>
            </a:r>
            <a:endParaRPr lang="en-US" sz="1600" b="1" dirty="0" smtClean="0"/>
          </a:p>
        </p:txBody>
      </p:sp>
      <p:sp>
        <p:nvSpPr>
          <p:cNvPr id="11" name="Footer Placeholder 12">
            <a:extLst>
              <a:ext uri="{FF2B5EF4-FFF2-40B4-BE49-F238E27FC236}">
                <a16:creationId xmlns:a16="http://schemas.microsoft.com/office/drawing/2014/main" xmlns="" id="{F4A37AA9-0BEE-42AC-8CC0-AE5B8663553A}"/>
              </a:ext>
            </a:extLst>
          </p:cNvPr>
          <p:cNvSpPr>
            <a:spLocks noGrp="1"/>
          </p:cNvSpPr>
          <p:nvPr>
            <p:ph type="ftr" sz="quarter" idx="11"/>
          </p:nvPr>
        </p:nvSpPr>
        <p:spPr>
          <a:xfrm>
            <a:off x="4038600" y="6356350"/>
            <a:ext cx="4114800" cy="365125"/>
          </a:xfrm>
        </p:spPr>
        <p:txBody>
          <a:bodyPr/>
          <a:lstStyle/>
          <a:p>
            <a:r>
              <a:rPr lang="en-US" b="1" dirty="0" smtClean="0"/>
              <a:t>Conference Paper Submission</a:t>
            </a:r>
            <a:endParaRPr lang="en-US" dirty="0"/>
          </a:p>
        </p:txBody>
      </p:sp>
      <p:sp>
        <p:nvSpPr>
          <p:cNvPr id="12" name="Slide Number Placeholder 13">
            <a:extLst>
              <a:ext uri="{FF2B5EF4-FFF2-40B4-BE49-F238E27FC236}">
                <a16:creationId xmlns:a16="http://schemas.microsoft.com/office/drawing/2014/main" xmlns="" id="{42152A75-1CD2-44EC-9374-C83D4604A5DD}"/>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13</a:t>
            </a:fld>
            <a:endParaRPr lang="en-US" dirty="0"/>
          </a:p>
        </p:txBody>
      </p:sp>
      <p:pic>
        <p:nvPicPr>
          <p:cNvPr id="5" name="Picture 4"/>
          <p:cNvPicPr/>
          <p:nvPr/>
        </p:nvPicPr>
        <p:blipFill>
          <a:blip r:embed="rId2"/>
          <a:srcRect t="9861" r="5405"/>
          <a:stretch>
            <a:fillRect/>
          </a:stretch>
        </p:blipFill>
        <p:spPr>
          <a:xfrm>
            <a:off x="3289934" y="1612232"/>
            <a:ext cx="8091940" cy="4740442"/>
          </a:xfrm>
          <a:prstGeom prst="rect">
            <a:avLst/>
          </a:prstGeom>
          <a:noFill/>
          <a:ln>
            <a:noFill/>
          </a:ln>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xmlns="" id="{D4A2EB3F-4D60-451F-8F45-7D6654D2FCD9}"/>
              </a:ext>
            </a:extLst>
          </p:cNvPr>
          <p:cNvSpPr>
            <a:spLocks noGrp="1"/>
          </p:cNvSpPr>
          <p:nvPr>
            <p:ph type="body" sz="quarter" idx="13"/>
          </p:nvPr>
        </p:nvSpPr>
        <p:spPr>
          <a:xfrm>
            <a:off x="300446" y="1236526"/>
            <a:ext cx="4031945" cy="618400"/>
          </a:xfrm>
        </p:spPr>
        <p:txBody>
          <a:bodyPr vert="horz" lIns="91440" tIns="45720" rIns="91440" bIns="45720" rtlCol="0" anchor="t">
            <a:normAutofit fontScale="92500" lnSpcReduction="10000"/>
          </a:bodyPr>
          <a:lstStyle/>
          <a:p>
            <a:pPr lvl="0" algn="l"/>
            <a:r>
              <a:rPr lang="en-US" sz="1800" b="1" dirty="0" smtClean="0"/>
              <a:t>1. Admin:</a:t>
            </a:r>
          </a:p>
          <a:p>
            <a:pPr lvl="0" algn="l"/>
            <a:r>
              <a:rPr lang="en-US" sz="1500" b="1" dirty="0" smtClean="0"/>
              <a:t>    1.1 Admin Login:</a:t>
            </a:r>
            <a:endParaRPr lang="en-IN" sz="1500" dirty="0" smtClean="0"/>
          </a:p>
          <a:p>
            <a:pPr lvl="0" algn="l"/>
            <a:endParaRPr lang="en-IN" dirty="0"/>
          </a:p>
        </p:txBody>
      </p:sp>
      <p:sp>
        <p:nvSpPr>
          <p:cNvPr id="16" name="Footer Placeholder 80">
            <a:extLst>
              <a:ext uri="{FF2B5EF4-FFF2-40B4-BE49-F238E27FC236}">
                <a16:creationId xmlns:a16="http://schemas.microsoft.com/office/drawing/2014/main" xmlns="" id="{E94F1D24-E4A1-4B59-B57E-A28453963B88}"/>
              </a:ext>
            </a:extLst>
          </p:cNvPr>
          <p:cNvSpPr>
            <a:spLocks noGrp="1"/>
          </p:cNvSpPr>
          <p:nvPr>
            <p:ph type="ftr" sz="quarter" idx="21"/>
          </p:nvPr>
        </p:nvSpPr>
        <p:spPr>
          <a:xfrm>
            <a:off x="4038600" y="6356350"/>
            <a:ext cx="4114800" cy="365125"/>
          </a:xfrm>
        </p:spPr>
        <p:txBody>
          <a:bodyPr/>
          <a:lstStyle/>
          <a:p>
            <a:r>
              <a:rPr lang="en-US" b="1" dirty="0" smtClean="0"/>
              <a:t>Conference Paper Submission</a:t>
            </a:r>
            <a:endParaRPr lang="en-US" dirty="0"/>
          </a:p>
        </p:txBody>
      </p:sp>
      <p:sp>
        <p:nvSpPr>
          <p:cNvPr id="17" name="Slide Number Placeholder 81">
            <a:extLst>
              <a:ext uri="{FF2B5EF4-FFF2-40B4-BE49-F238E27FC236}">
                <a16:creationId xmlns:a16="http://schemas.microsoft.com/office/drawing/2014/main" xmlns="" id="{CE36A058-BEC2-4BC5-A467-F2EB2A365051}"/>
              </a:ext>
            </a:extLst>
          </p:cNvPr>
          <p:cNvSpPr>
            <a:spLocks noGrp="1"/>
          </p:cNvSpPr>
          <p:nvPr>
            <p:ph type="sldNum" sz="quarter" idx="22"/>
          </p:nvPr>
        </p:nvSpPr>
        <p:spPr>
          <a:xfrm>
            <a:off x="8610600" y="6356350"/>
            <a:ext cx="2743200" cy="365125"/>
          </a:xfrm>
        </p:spPr>
        <p:txBody>
          <a:bodyPr/>
          <a:lstStyle/>
          <a:p>
            <a:fld id="{B5CEABB6-07DC-46E8-9B57-56EC44A396E5}" type="slidenum">
              <a:rPr lang="en-US" smtClean="0"/>
              <a:pPr/>
              <a:t>14</a:t>
            </a:fld>
            <a:endParaRPr lang="en-US" dirty="0"/>
          </a:p>
        </p:txBody>
      </p:sp>
      <p:sp>
        <p:nvSpPr>
          <p:cNvPr id="5" name="Title 1">
            <a:extLst>
              <a:ext uri="{FF2B5EF4-FFF2-40B4-BE49-F238E27FC236}">
                <a16:creationId xmlns:a16="http://schemas.microsoft.com/office/drawing/2014/main" xmlns="" id="{75031FE9-9059-4FE8-B4AC-9771F23A1B89}"/>
              </a:ext>
            </a:extLst>
          </p:cNvPr>
          <p:cNvSpPr>
            <a:spLocks noGrp="1"/>
          </p:cNvSpPr>
          <p:nvPr>
            <p:ph type="title"/>
          </p:nvPr>
        </p:nvSpPr>
        <p:spPr>
          <a:xfrm>
            <a:off x="1885156" y="0"/>
            <a:ext cx="8421688" cy="1325563"/>
          </a:xfrm>
        </p:spPr>
        <p:txBody>
          <a:bodyPr/>
          <a:lstStyle/>
          <a:p>
            <a:r>
              <a:rPr lang="en-US" b="1" dirty="0" smtClean="0"/>
              <a:t>USER INTERFACE DESIGN</a:t>
            </a:r>
            <a:endParaRPr lang="en-IN" dirty="0"/>
          </a:p>
        </p:txBody>
      </p:sp>
      <p:pic>
        <p:nvPicPr>
          <p:cNvPr id="8" name="Picture 7"/>
          <p:cNvPicPr>
            <a:picLocks noChangeAspect="1"/>
          </p:cNvPicPr>
          <p:nvPr/>
        </p:nvPicPr>
        <p:blipFill>
          <a:blip r:embed="rId2"/>
          <a:srcRect t="9330" r="5901"/>
          <a:stretch>
            <a:fillRect/>
          </a:stretch>
        </p:blipFill>
        <p:spPr>
          <a:xfrm>
            <a:off x="2390501" y="1894115"/>
            <a:ext cx="8294916" cy="4493623"/>
          </a:xfrm>
          <a:prstGeom prst="rect">
            <a:avLst/>
          </a:prstGeom>
          <a:noFill/>
          <a:ln>
            <a:noFill/>
          </a:ln>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4">
            <a:extLst>
              <a:ext uri="{FF2B5EF4-FFF2-40B4-BE49-F238E27FC236}">
                <a16:creationId xmlns:a16="http://schemas.microsoft.com/office/drawing/2014/main" xmlns="" id="{F8657664-A458-4DDD-ACC2-1D87FCD6FCA9}"/>
              </a:ext>
            </a:extLst>
          </p:cNvPr>
          <p:cNvSpPr>
            <a:spLocks noGrp="1"/>
          </p:cNvSpPr>
          <p:nvPr>
            <p:ph type="body" idx="1"/>
          </p:nvPr>
        </p:nvSpPr>
        <p:spPr>
          <a:xfrm>
            <a:off x="2633255" y="778318"/>
            <a:ext cx="3924300" cy="823912"/>
          </a:xfrm>
        </p:spPr>
        <p:txBody>
          <a:bodyPr/>
          <a:lstStyle/>
          <a:p>
            <a:r>
              <a:rPr lang="en-US" sz="1600" b="1" dirty="0"/>
              <a:t>1.2Admin home page</a:t>
            </a:r>
            <a:endParaRPr lang="en-IN" sz="1600" dirty="0"/>
          </a:p>
          <a:p>
            <a:endParaRPr lang="en-IN" sz="1600" dirty="0"/>
          </a:p>
        </p:txBody>
      </p:sp>
      <p:sp>
        <p:nvSpPr>
          <p:cNvPr id="11" name="Footer Placeholder 12">
            <a:extLst>
              <a:ext uri="{FF2B5EF4-FFF2-40B4-BE49-F238E27FC236}">
                <a16:creationId xmlns:a16="http://schemas.microsoft.com/office/drawing/2014/main" xmlns="" id="{F4A37AA9-0BEE-42AC-8CC0-AE5B8663553A}"/>
              </a:ext>
            </a:extLst>
          </p:cNvPr>
          <p:cNvSpPr>
            <a:spLocks noGrp="1"/>
          </p:cNvSpPr>
          <p:nvPr>
            <p:ph type="ftr" sz="quarter" idx="11"/>
          </p:nvPr>
        </p:nvSpPr>
        <p:spPr>
          <a:xfrm>
            <a:off x="4038600" y="6356350"/>
            <a:ext cx="4114800" cy="365125"/>
          </a:xfrm>
        </p:spPr>
        <p:txBody>
          <a:bodyPr/>
          <a:lstStyle/>
          <a:p>
            <a:r>
              <a:rPr lang="en-US" b="1" dirty="0" smtClean="0"/>
              <a:t>Conference Paper Submission</a:t>
            </a:r>
            <a:endParaRPr lang="en-US" dirty="0"/>
          </a:p>
        </p:txBody>
      </p:sp>
      <p:sp>
        <p:nvSpPr>
          <p:cNvPr id="12" name="Slide Number Placeholder 13">
            <a:extLst>
              <a:ext uri="{FF2B5EF4-FFF2-40B4-BE49-F238E27FC236}">
                <a16:creationId xmlns:a16="http://schemas.microsoft.com/office/drawing/2014/main" xmlns="" id="{42152A75-1CD2-44EC-9374-C83D4604A5DD}"/>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15</a:t>
            </a:fld>
            <a:endParaRPr lang="en-US" dirty="0"/>
          </a:p>
        </p:txBody>
      </p:sp>
      <p:pic>
        <p:nvPicPr>
          <p:cNvPr id="6" name="Picture 5"/>
          <p:cNvPicPr/>
          <p:nvPr/>
        </p:nvPicPr>
        <p:blipFill>
          <a:blip r:embed="rId2"/>
          <a:srcRect t="10642" r="5983"/>
          <a:stretch>
            <a:fillRect/>
          </a:stretch>
        </p:blipFill>
        <p:spPr>
          <a:xfrm>
            <a:off x="2612571" y="1423852"/>
            <a:ext cx="9313819" cy="4885508"/>
          </a:xfrm>
          <a:prstGeom prst="rect">
            <a:avLst/>
          </a:prstGeom>
          <a:noFill/>
          <a:ln>
            <a:noFill/>
          </a:ln>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xmlns="" id="{D4A2EB3F-4D60-451F-8F45-7D6654D2FCD9}"/>
              </a:ext>
            </a:extLst>
          </p:cNvPr>
          <p:cNvSpPr>
            <a:spLocks noGrp="1"/>
          </p:cNvSpPr>
          <p:nvPr>
            <p:ph type="body" sz="quarter" idx="13"/>
          </p:nvPr>
        </p:nvSpPr>
        <p:spPr>
          <a:xfrm>
            <a:off x="326571" y="844640"/>
            <a:ext cx="4031945" cy="618400"/>
          </a:xfrm>
        </p:spPr>
        <p:txBody>
          <a:bodyPr vert="horz" lIns="91440" tIns="45720" rIns="91440" bIns="45720" rtlCol="0" anchor="t">
            <a:normAutofit/>
          </a:bodyPr>
          <a:lstStyle/>
          <a:p>
            <a:pPr lvl="0" algn="l"/>
            <a:r>
              <a:rPr lang="en-US" sz="1600" b="1" dirty="0" smtClean="0"/>
              <a:t>1.2.1News and announcement:</a:t>
            </a:r>
            <a:endParaRPr lang="en-IN" sz="1600" dirty="0"/>
          </a:p>
        </p:txBody>
      </p:sp>
      <p:sp>
        <p:nvSpPr>
          <p:cNvPr id="16" name="Footer Placeholder 80">
            <a:extLst>
              <a:ext uri="{FF2B5EF4-FFF2-40B4-BE49-F238E27FC236}">
                <a16:creationId xmlns:a16="http://schemas.microsoft.com/office/drawing/2014/main" xmlns="" id="{E94F1D24-E4A1-4B59-B57E-A28453963B88}"/>
              </a:ext>
            </a:extLst>
          </p:cNvPr>
          <p:cNvSpPr>
            <a:spLocks noGrp="1"/>
          </p:cNvSpPr>
          <p:nvPr>
            <p:ph type="ftr" sz="quarter" idx="21"/>
          </p:nvPr>
        </p:nvSpPr>
        <p:spPr>
          <a:xfrm>
            <a:off x="4038600" y="6356350"/>
            <a:ext cx="4114800" cy="365125"/>
          </a:xfrm>
        </p:spPr>
        <p:txBody>
          <a:bodyPr/>
          <a:lstStyle/>
          <a:p>
            <a:r>
              <a:rPr lang="en-US" b="1" dirty="0" smtClean="0"/>
              <a:t>Conference Paper Submission</a:t>
            </a:r>
            <a:endParaRPr lang="en-US" dirty="0"/>
          </a:p>
        </p:txBody>
      </p:sp>
      <p:sp>
        <p:nvSpPr>
          <p:cNvPr id="17" name="Slide Number Placeholder 81">
            <a:extLst>
              <a:ext uri="{FF2B5EF4-FFF2-40B4-BE49-F238E27FC236}">
                <a16:creationId xmlns:a16="http://schemas.microsoft.com/office/drawing/2014/main" xmlns="" id="{CE36A058-BEC2-4BC5-A467-F2EB2A365051}"/>
              </a:ext>
            </a:extLst>
          </p:cNvPr>
          <p:cNvSpPr>
            <a:spLocks noGrp="1"/>
          </p:cNvSpPr>
          <p:nvPr>
            <p:ph type="sldNum" sz="quarter" idx="22"/>
          </p:nvPr>
        </p:nvSpPr>
        <p:spPr>
          <a:xfrm>
            <a:off x="8610600" y="6356350"/>
            <a:ext cx="2743200" cy="365125"/>
          </a:xfrm>
        </p:spPr>
        <p:txBody>
          <a:bodyPr/>
          <a:lstStyle/>
          <a:p>
            <a:fld id="{B5CEABB6-07DC-46E8-9B57-56EC44A396E5}" type="slidenum">
              <a:rPr lang="en-US" smtClean="0"/>
              <a:pPr/>
              <a:t>16</a:t>
            </a:fld>
            <a:endParaRPr lang="en-US" dirty="0"/>
          </a:p>
        </p:txBody>
      </p:sp>
      <p:pic>
        <p:nvPicPr>
          <p:cNvPr id="7" name="Picture 6"/>
          <p:cNvPicPr>
            <a:picLocks noChangeAspect="1"/>
          </p:cNvPicPr>
          <p:nvPr/>
        </p:nvPicPr>
        <p:blipFill>
          <a:blip r:embed="rId2"/>
          <a:srcRect l="17810" t="29106" r="24570"/>
          <a:stretch>
            <a:fillRect/>
          </a:stretch>
        </p:blipFill>
        <p:spPr>
          <a:xfrm>
            <a:off x="326569" y="1371600"/>
            <a:ext cx="5238208" cy="3623478"/>
          </a:xfrm>
          <a:prstGeom prst="rect">
            <a:avLst/>
          </a:prstGeom>
          <a:noFill/>
          <a:ln>
            <a:noFill/>
          </a:ln>
        </p:spPr>
      </p:pic>
      <p:pic>
        <p:nvPicPr>
          <p:cNvPr id="6" name="Picture 5"/>
          <p:cNvPicPr/>
          <p:nvPr/>
        </p:nvPicPr>
        <p:blipFill>
          <a:blip r:embed="rId3"/>
          <a:srcRect t="16086" r="6272" b="26747"/>
          <a:stretch>
            <a:fillRect/>
          </a:stretch>
        </p:blipFill>
        <p:spPr>
          <a:xfrm>
            <a:off x="6191795" y="3565707"/>
            <a:ext cx="5765074" cy="2012133"/>
          </a:xfrm>
          <a:prstGeom prst="rect">
            <a:avLst/>
          </a:prstGeom>
          <a:noFill/>
          <a:ln>
            <a:noFill/>
          </a:ln>
        </p:spPr>
      </p:pic>
      <p:sp>
        <p:nvSpPr>
          <p:cNvPr id="8" name="Content Placeholder 2">
            <a:extLst>
              <a:ext uri="{FF2B5EF4-FFF2-40B4-BE49-F238E27FC236}">
                <a16:creationId xmlns:a16="http://schemas.microsoft.com/office/drawing/2014/main" xmlns="" id="{D4A2EB3F-4D60-451F-8F45-7D6654D2FCD9}"/>
              </a:ext>
            </a:extLst>
          </p:cNvPr>
          <p:cNvSpPr>
            <a:spLocks noGrp="1"/>
          </p:cNvSpPr>
          <p:nvPr>
            <p:ph type="body" sz="quarter" idx="13"/>
          </p:nvPr>
        </p:nvSpPr>
        <p:spPr>
          <a:xfrm>
            <a:off x="6056811" y="3087098"/>
            <a:ext cx="4031945" cy="618400"/>
          </a:xfrm>
        </p:spPr>
        <p:txBody>
          <a:bodyPr vert="horz" lIns="91440" tIns="45720" rIns="91440" bIns="45720" rtlCol="0" anchor="t">
            <a:normAutofit/>
          </a:bodyPr>
          <a:lstStyle/>
          <a:p>
            <a:pPr lvl="0" algn="l"/>
            <a:r>
              <a:rPr lang="en-US" sz="1400" b="1" dirty="0" smtClean="0"/>
              <a:t>After Submitting:</a:t>
            </a:r>
            <a:endParaRPr lang="en-IN" sz="1400" dirty="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4">
            <a:extLst>
              <a:ext uri="{FF2B5EF4-FFF2-40B4-BE49-F238E27FC236}">
                <a16:creationId xmlns:a16="http://schemas.microsoft.com/office/drawing/2014/main" xmlns="" id="{F8657664-A458-4DDD-ACC2-1D87FCD6FCA9}"/>
              </a:ext>
            </a:extLst>
          </p:cNvPr>
          <p:cNvSpPr>
            <a:spLocks noGrp="1"/>
          </p:cNvSpPr>
          <p:nvPr>
            <p:ph type="body" idx="1"/>
          </p:nvPr>
        </p:nvSpPr>
        <p:spPr>
          <a:xfrm>
            <a:off x="2646318" y="360306"/>
            <a:ext cx="3924300" cy="823912"/>
          </a:xfrm>
        </p:spPr>
        <p:txBody>
          <a:bodyPr/>
          <a:lstStyle/>
          <a:p>
            <a:r>
              <a:rPr lang="en-US" sz="1600" b="1" dirty="0"/>
              <a:t>1.3 Admin_reviewer</a:t>
            </a:r>
            <a:endParaRPr lang="en-IN" sz="1600" dirty="0"/>
          </a:p>
        </p:txBody>
      </p:sp>
      <p:sp>
        <p:nvSpPr>
          <p:cNvPr id="11" name="Footer Placeholder 12">
            <a:extLst>
              <a:ext uri="{FF2B5EF4-FFF2-40B4-BE49-F238E27FC236}">
                <a16:creationId xmlns:a16="http://schemas.microsoft.com/office/drawing/2014/main" xmlns="" id="{F4A37AA9-0BEE-42AC-8CC0-AE5B8663553A}"/>
              </a:ext>
            </a:extLst>
          </p:cNvPr>
          <p:cNvSpPr>
            <a:spLocks noGrp="1"/>
          </p:cNvSpPr>
          <p:nvPr>
            <p:ph type="ftr" sz="quarter" idx="11"/>
          </p:nvPr>
        </p:nvSpPr>
        <p:spPr>
          <a:xfrm>
            <a:off x="4038600" y="6356350"/>
            <a:ext cx="4114800" cy="365125"/>
          </a:xfrm>
        </p:spPr>
        <p:txBody>
          <a:bodyPr/>
          <a:lstStyle/>
          <a:p>
            <a:r>
              <a:rPr lang="en-US" b="1" dirty="0" smtClean="0"/>
              <a:t>Conference Paper Submission</a:t>
            </a:r>
            <a:endParaRPr lang="en-US" dirty="0"/>
          </a:p>
        </p:txBody>
      </p:sp>
      <p:sp>
        <p:nvSpPr>
          <p:cNvPr id="12" name="Slide Number Placeholder 13">
            <a:extLst>
              <a:ext uri="{FF2B5EF4-FFF2-40B4-BE49-F238E27FC236}">
                <a16:creationId xmlns:a16="http://schemas.microsoft.com/office/drawing/2014/main" xmlns="" id="{42152A75-1CD2-44EC-9374-C83D4604A5DD}"/>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17</a:t>
            </a:fld>
            <a:endParaRPr lang="en-US" dirty="0"/>
          </a:p>
        </p:txBody>
      </p:sp>
      <p:pic>
        <p:nvPicPr>
          <p:cNvPr id="7" name="Picture 6"/>
          <p:cNvPicPr/>
          <p:nvPr/>
        </p:nvPicPr>
        <p:blipFill>
          <a:blip r:embed="rId2"/>
          <a:srcRect t="9347" r="5983"/>
          <a:stretch>
            <a:fillRect/>
          </a:stretch>
        </p:blipFill>
        <p:spPr>
          <a:xfrm>
            <a:off x="2978331" y="1267097"/>
            <a:ext cx="8908869" cy="4637314"/>
          </a:xfrm>
          <a:prstGeom prst="rect">
            <a:avLst/>
          </a:prstGeom>
          <a:noFill/>
          <a:ln>
            <a:noFill/>
          </a:ln>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xmlns="" id="{D4A2EB3F-4D60-451F-8F45-7D6654D2FCD9}"/>
              </a:ext>
            </a:extLst>
          </p:cNvPr>
          <p:cNvSpPr>
            <a:spLocks noGrp="1"/>
          </p:cNvSpPr>
          <p:nvPr>
            <p:ph type="body" sz="quarter" idx="13"/>
          </p:nvPr>
        </p:nvSpPr>
        <p:spPr>
          <a:xfrm>
            <a:off x="326571" y="844640"/>
            <a:ext cx="4031945" cy="618400"/>
          </a:xfrm>
        </p:spPr>
        <p:txBody>
          <a:bodyPr vert="horz" lIns="91440" tIns="45720" rIns="91440" bIns="45720" rtlCol="0" anchor="t">
            <a:normAutofit/>
          </a:bodyPr>
          <a:lstStyle/>
          <a:p>
            <a:pPr lvl="0" algn="l"/>
            <a:r>
              <a:rPr lang="en-US" sz="1600" b="1" dirty="0" smtClean="0"/>
              <a:t>1.4 Submissions:</a:t>
            </a:r>
            <a:endParaRPr lang="en-IN" sz="1600" dirty="0"/>
          </a:p>
        </p:txBody>
      </p:sp>
      <p:sp>
        <p:nvSpPr>
          <p:cNvPr id="16" name="Footer Placeholder 80">
            <a:extLst>
              <a:ext uri="{FF2B5EF4-FFF2-40B4-BE49-F238E27FC236}">
                <a16:creationId xmlns:a16="http://schemas.microsoft.com/office/drawing/2014/main" xmlns="" id="{E94F1D24-E4A1-4B59-B57E-A28453963B88}"/>
              </a:ext>
            </a:extLst>
          </p:cNvPr>
          <p:cNvSpPr>
            <a:spLocks noGrp="1"/>
          </p:cNvSpPr>
          <p:nvPr>
            <p:ph type="ftr" sz="quarter" idx="21"/>
          </p:nvPr>
        </p:nvSpPr>
        <p:spPr>
          <a:xfrm>
            <a:off x="4038600" y="6356350"/>
            <a:ext cx="4114800" cy="365125"/>
          </a:xfrm>
        </p:spPr>
        <p:txBody>
          <a:bodyPr/>
          <a:lstStyle/>
          <a:p>
            <a:r>
              <a:rPr lang="en-US" b="1" dirty="0" smtClean="0"/>
              <a:t>Conference Paper Submission</a:t>
            </a:r>
            <a:endParaRPr lang="en-US" dirty="0"/>
          </a:p>
        </p:txBody>
      </p:sp>
      <p:sp>
        <p:nvSpPr>
          <p:cNvPr id="17" name="Slide Number Placeholder 81">
            <a:extLst>
              <a:ext uri="{FF2B5EF4-FFF2-40B4-BE49-F238E27FC236}">
                <a16:creationId xmlns:a16="http://schemas.microsoft.com/office/drawing/2014/main" xmlns="" id="{CE36A058-BEC2-4BC5-A467-F2EB2A365051}"/>
              </a:ext>
            </a:extLst>
          </p:cNvPr>
          <p:cNvSpPr>
            <a:spLocks noGrp="1"/>
          </p:cNvSpPr>
          <p:nvPr>
            <p:ph type="sldNum" sz="quarter" idx="22"/>
          </p:nvPr>
        </p:nvSpPr>
        <p:spPr>
          <a:xfrm>
            <a:off x="8610600" y="6356350"/>
            <a:ext cx="2743200" cy="365125"/>
          </a:xfrm>
        </p:spPr>
        <p:txBody>
          <a:bodyPr/>
          <a:lstStyle/>
          <a:p>
            <a:fld id="{B5CEABB6-07DC-46E8-9B57-56EC44A396E5}" type="slidenum">
              <a:rPr lang="en-US" smtClean="0"/>
              <a:pPr/>
              <a:t>18</a:t>
            </a:fld>
            <a:endParaRPr lang="en-US" dirty="0"/>
          </a:p>
        </p:txBody>
      </p:sp>
      <p:pic>
        <p:nvPicPr>
          <p:cNvPr id="11" name="Picture 10"/>
          <p:cNvPicPr/>
          <p:nvPr/>
        </p:nvPicPr>
        <p:blipFill>
          <a:blip r:embed="rId2"/>
          <a:srcRect t="10128" r="4966"/>
          <a:stretch>
            <a:fillRect/>
          </a:stretch>
        </p:blipFill>
        <p:spPr>
          <a:xfrm>
            <a:off x="1580607" y="1293223"/>
            <a:ext cx="8151222" cy="4193177"/>
          </a:xfrm>
          <a:prstGeom prst="rect">
            <a:avLst/>
          </a:prstGeom>
          <a:noFill/>
          <a:ln>
            <a:noFill/>
          </a:ln>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xmlns="" id="{D4A2EB3F-4D60-451F-8F45-7D6654D2FCD9}"/>
              </a:ext>
            </a:extLst>
          </p:cNvPr>
          <p:cNvSpPr>
            <a:spLocks noGrp="1"/>
          </p:cNvSpPr>
          <p:nvPr>
            <p:ph type="body" sz="quarter" idx="13"/>
          </p:nvPr>
        </p:nvSpPr>
        <p:spPr>
          <a:xfrm>
            <a:off x="431075" y="857703"/>
            <a:ext cx="4031945" cy="618400"/>
          </a:xfrm>
        </p:spPr>
        <p:txBody>
          <a:bodyPr vert="horz" lIns="91440" tIns="45720" rIns="91440" bIns="45720" rtlCol="0" anchor="t">
            <a:normAutofit fontScale="92500" lnSpcReduction="10000"/>
          </a:bodyPr>
          <a:lstStyle/>
          <a:p>
            <a:pPr lvl="0" algn="l"/>
            <a:r>
              <a:rPr lang="en-US" sz="1800" b="1" dirty="0" smtClean="0"/>
              <a:t>2. User:</a:t>
            </a:r>
          </a:p>
          <a:p>
            <a:pPr lvl="0" algn="l"/>
            <a:r>
              <a:rPr lang="en-US" sz="1500" b="1" dirty="0" smtClean="0"/>
              <a:t>    2.1 User Login:</a:t>
            </a:r>
            <a:endParaRPr lang="en-IN" sz="1500" dirty="0" smtClean="0"/>
          </a:p>
          <a:p>
            <a:pPr lvl="0" algn="l"/>
            <a:endParaRPr lang="en-IN" dirty="0"/>
          </a:p>
        </p:txBody>
      </p:sp>
      <p:sp>
        <p:nvSpPr>
          <p:cNvPr id="16" name="Footer Placeholder 80">
            <a:extLst>
              <a:ext uri="{FF2B5EF4-FFF2-40B4-BE49-F238E27FC236}">
                <a16:creationId xmlns:a16="http://schemas.microsoft.com/office/drawing/2014/main" xmlns="" id="{E94F1D24-E4A1-4B59-B57E-A28453963B88}"/>
              </a:ext>
            </a:extLst>
          </p:cNvPr>
          <p:cNvSpPr>
            <a:spLocks noGrp="1"/>
          </p:cNvSpPr>
          <p:nvPr>
            <p:ph type="ftr" sz="quarter" idx="21"/>
          </p:nvPr>
        </p:nvSpPr>
        <p:spPr>
          <a:xfrm>
            <a:off x="4038600" y="6356350"/>
            <a:ext cx="4114800" cy="365125"/>
          </a:xfrm>
        </p:spPr>
        <p:txBody>
          <a:bodyPr/>
          <a:lstStyle/>
          <a:p>
            <a:r>
              <a:rPr lang="en-US" b="1" dirty="0" smtClean="0"/>
              <a:t>Conference Paper Submission</a:t>
            </a:r>
            <a:endParaRPr lang="en-US" dirty="0"/>
          </a:p>
        </p:txBody>
      </p:sp>
      <p:sp>
        <p:nvSpPr>
          <p:cNvPr id="17" name="Slide Number Placeholder 81">
            <a:extLst>
              <a:ext uri="{FF2B5EF4-FFF2-40B4-BE49-F238E27FC236}">
                <a16:creationId xmlns:a16="http://schemas.microsoft.com/office/drawing/2014/main" xmlns="" id="{CE36A058-BEC2-4BC5-A467-F2EB2A365051}"/>
              </a:ext>
            </a:extLst>
          </p:cNvPr>
          <p:cNvSpPr>
            <a:spLocks noGrp="1"/>
          </p:cNvSpPr>
          <p:nvPr>
            <p:ph type="sldNum" sz="quarter" idx="22"/>
          </p:nvPr>
        </p:nvSpPr>
        <p:spPr>
          <a:xfrm>
            <a:off x="8610600" y="6356350"/>
            <a:ext cx="2743200" cy="365125"/>
          </a:xfrm>
        </p:spPr>
        <p:txBody>
          <a:bodyPr/>
          <a:lstStyle/>
          <a:p>
            <a:fld id="{B5CEABB6-07DC-46E8-9B57-56EC44A396E5}" type="slidenum">
              <a:rPr lang="en-US" smtClean="0"/>
              <a:pPr/>
              <a:t>19</a:t>
            </a:fld>
            <a:endParaRPr lang="en-US" dirty="0"/>
          </a:p>
        </p:txBody>
      </p:sp>
      <p:pic>
        <p:nvPicPr>
          <p:cNvPr id="5" name="Picture 4"/>
          <p:cNvPicPr/>
          <p:nvPr/>
        </p:nvPicPr>
        <p:blipFill>
          <a:blip r:embed="rId2"/>
          <a:srcRect t="9861" r="4966"/>
          <a:stretch>
            <a:fillRect/>
          </a:stretch>
        </p:blipFill>
        <p:spPr>
          <a:xfrm>
            <a:off x="2011680" y="1606731"/>
            <a:ext cx="7589520" cy="4532812"/>
          </a:xfrm>
          <a:prstGeom prst="rect">
            <a:avLst/>
          </a:prstGeom>
          <a:noFill/>
          <a:ln>
            <a:noFill/>
          </a:ln>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719F29B-F233-48AF-8261-F33A4E079E3E}"/>
              </a:ext>
              <a:ext uri="{C183D7F6-B498-43B3-948B-1728B52AA6E4}">
                <adec:decorative xmlns:adec="http://schemas.microsoft.com/office/drawing/2017/decorative" xmlns="" val="0"/>
              </a:ext>
            </a:extLst>
          </p:cNvPr>
          <p:cNvSpPr>
            <a:spLocks noGrp="1"/>
          </p:cNvSpPr>
          <p:nvPr>
            <p:ph type="title"/>
          </p:nvPr>
        </p:nvSpPr>
        <p:spPr>
          <a:xfrm>
            <a:off x="1345223" y="129496"/>
            <a:ext cx="3171825" cy="1325563"/>
          </a:xfrm>
        </p:spPr>
        <p:txBody>
          <a:bodyPr/>
          <a:lstStyle/>
          <a:p>
            <a:r>
              <a:rPr lang="en-US" dirty="0" smtClean="0"/>
              <a:t>Objective</a:t>
            </a:r>
            <a:endParaRPr lang="en-ZA" dirty="0"/>
          </a:p>
        </p:txBody>
      </p:sp>
      <p:sp>
        <p:nvSpPr>
          <p:cNvPr id="3" name="Subtitle 2">
            <a:extLst>
              <a:ext uri="{FF2B5EF4-FFF2-40B4-BE49-F238E27FC236}">
                <a16:creationId xmlns:a16="http://schemas.microsoft.com/office/drawing/2014/main" xmlns="" id="{35E3EA69-4E0E-41BD-8095-A124225A2647}"/>
              </a:ext>
              <a:ext uri="{C183D7F6-B498-43B3-948B-1728B52AA6E4}">
                <adec:decorative xmlns:adec="http://schemas.microsoft.com/office/drawing/2017/decorative" xmlns="" val="0"/>
              </a:ext>
            </a:extLst>
          </p:cNvPr>
          <p:cNvSpPr>
            <a:spLocks noGrp="1"/>
          </p:cNvSpPr>
          <p:nvPr>
            <p:ph idx="1"/>
          </p:nvPr>
        </p:nvSpPr>
        <p:spPr>
          <a:xfrm>
            <a:off x="1336431" y="1500554"/>
            <a:ext cx="3727938" cy="4876800"/>
          </a:xfrm>
        </p:spPr>
        <p:txBody>
          <a:bodyPr>
            <a:normAutofit lnSpcReduction="10000"/>
          </a:bodyPr>
          <a:lstStyle/>
          <a:p>
            <a:pPr>
              <a:buFont typeface="Arial" pitchFamily="34" charset="0"/>
              <a:buChar char="•"/>
            </a:pPr>
            <a:r>
              <a:rPr lang="en-US" dirty="0" smtClean="0"/>
              <a:t>Taking part in a conference provides an opportunity to meet like minded people and go through the work of people who share a common discipline. Through our website students and faculties can take part in various conferences and widen their horizon in their respective field.</a:t>
            </a:r>
            <a:endParaRPr lang="en-IN" dirty="0" smtClean="0"/>
          </a:p>
          <a:p>
            <a:pPr>
              <a:buFont typeface="Arial" pitchFamily="34" charset="0"/>
              <a:buChar char="•"/>
            </a:pPr>
            <a:r>
              <a:rPr lang="en-US" dirty="0" smtClean="0"/>
              <a:t>Our website allows students/faculties from all colleges to get information about the recent conference’s organized by B.M.S College of engineering, submit their respective conference papers as well as receive feedback regarding their paper from the reviewer.</a:t>
            </a:r>
          </a:p>
          <a:p>
            <a:pPr>
              <a:buFont typeface="Arial" pitchFamily="34" charset="0"/>
              <a:buChar char="•"/>
            </a:pPr>
            <a:r>
              <a:rPr lang="en-US" dirty="0" smtClean="0"/>
              <a:t>It allows for an online and seamless experience for Conference paper submissions as it is of immense value if one needs faster feedback regarding the latest scientific innovations.</a:t>
            </a:r>
            <a:endParaRPr lang="en-IN" dirty="0"/>
          </a:p>
        </p:txBody>
      </p:sp>
      <p:sp>
        <p:nvSpPr>
          <p:cNvPr id="5" name="Footer Placeholder 4">
            <a:extLst>
              <a:ext uri="{FF2B5EF4-FFF2-40B4-BE49-F238E27FC236}">
                <a16:creationId xmlns:a16="http://schemas.microsoft.com/office/drawing/2014/main" xmlns="" id="{AF29EA23-F34E-486A-B8B2-0C3019266975}"/>
              </a:ext>
            </a:extLst>
          </p:cNvPr>
          <p:cNvSpPr>
            <a:spLocks noGrp="1"/>
          </p:cNvSpPr>
          <p:nvPr>
            <p:ph type="ftr" sz="quarter" idx="11"/>
          </p:nvPr>
        </p:nvSpPr>
        <p:spPr>
          <a:xfrm>
            <a:off x="2669886" y="6356349"/>
            <a:ext cx="2482842" cy="365125"/>
          </a:xfrm>
        </p:spPr>
        <p:txBody>
          <a:bodyPr/>
          <a:lstStyle/>
          <a:p>
            <a:r>
              <a:rPr lang="en-US" b="1" dirty="0" smtClean="0"/>
              <a:t>Conference Paper Submission</a:t>
            </a:r>
            <a:endParaRPr lang="en-ZA" dirty="0"/>
          </a:p>
        </p:txBody>
      </p:sp>
      <p:sp>
        <p:nvSpPr>
          <p:cNvPr id="4" name="Slide Number Placeholder 3">
            <a:extLst>
              <a:ext uri="{FF2B5EF4-FFF2-40B4-BE49-F238E27FC236}">
                <a16:creationId xmlns:a16="http://schemas.microsoft.com/office/drawing/2014/main" xmlns="" id="{328F602C-7F98-4C02-99D4-ED65E00D66A4}"/>
              </a:ext>
            </a:extLst>
          </p:cNvPr>
          <p:cNvSpPr>
            <a:spLocks noGrp="1"/>
          </p:cNvSpPr>
          <p:nvPr>
            <p:ph type="sldNum" sz="quarter" idx="12"/>
          </p:nvPr>
        </p:nvSpPr>
        <p:spPr>
          <a:xfrm>
            <a:off x="5536305" y="6356350"/>
            <a:ext cx="987552" cy="365125"/>
          </a:xfrm>
        </p:spPr>
        <p:txBody>
          <a:bodyPr/>
          <a:lstStyle/>
          <a:p>
            <a:fld id="{19B51A1E-902D-48AF-9020-955120F399B6}" type="slidenum">
              <a:rPr lang="en-ZA" smtClean="0"/>
              <a:pPr/>
              <a:t>2</a:t>
            </a:fld>
            <a:endParaRPr lang="en-ZA" dirty="0"/>
          </a:p>
        </p:txBody>
      </p:sp>
    </p:spTree>
    <p:extLst>
      <p:ext uri="{BB962C8B-B14F-4D97-AF65-F5344CB8AC3E}">
        <p14:creationId xmlns:p14="http://schemas.microsoft.com/office/powerpoint/2010/main" xmlns="" val="224349499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4">
            <a:extLst>
              <a:ext uri="{FF2B5EF4-FFF2-40B4-BE49-F238E27FC236}">
                <a16:creationId xmlns:a16="http://schemas.microsoft.com/office/drawing/2014/main" xmlns="" id="{F8657664-A458-4DDD-ACC2-1D87FCD6FCA9}"/>
              </a:ext>
            </a:extLst>
          </p:cNvPr>
          <p:cNvSpPr>
            <a:spLocks noGrp="1"/>
          </p:cNvSpPr>
          <p:nvPr>
            <p:ph type="body" idx="1"/>
          </p:nvPr>
        </p:nvSpPr>
        <p:spPr>
          <a:xfrm>
            <a:off x="2646318" y="360306"/>
            <a:ext cx="3924300" cy="823912"/>
          </a:xfrm>
        </p:spPr>
        <p:txBody>
          <a:bodyPr/>
          <a:lstStyle/>
          <a:p>
            <a:r>
              <a:rPr lang="en-US" sz="1600" b="1" dirty="0" smtClean="0"/>
              <a:t>2.2 </a:t>
            </a:r>
            <a:r>
              <a:rPr lang="en-US" sz="1600" b="1" dirty="0"/>
              <a:t>Home</a:t>
            </a:r>
            <a:endParaRPr lang="en-IN" sz="1600" dirty="0"/>
          </a:p>
        </p:txBody>
      </p:sp>
      <p:sp>
        <p:nvSpPr>
          <p:cNvPr id="11" name="Footer Placeholder 12">
            <a:extLst>
              <a:ext uri="{FF2B5EF4-FFF2-40B4-BE49-F238E27FC236}">
                <a16:creationId xmlns:a16="http://schemas.microsoft.com/office/drawing/2014/main" xmlns="" id="{F4A37AA9-0BEE-42AC-8CC0-AE5B8663553A}"/>
              </a:ext>
            </a:extLst>
          </p:cNvPr>
          <p:cNvSpPr>
            <a:spLocks noGrp="1"/>
          </p:cNvSpPr>
          <p:nvPr>
            <p:ph type="ftr" sz="quarter" idx="11"/>
          </p:nvPr>
        </p:nvSpPr>
        <p:spPr>
          <a:xfrm>
            <a:off x="4038600" y="6356350"/>
            <a:ext cx="4114800" cy="365125"/>
          </a:xfrm>
        </p:spPr>
        <p:txBody>
          <a:bodyPr/>
          <a:lstStyle/>
          <a:p>
            <a:r>
              <a:rPr lang="en-US" b="1" dirty="0" smtClean="0"/>
              <a:t>Conference Paper Submission</a:t>
            </a:r>
            <a:endParaRPr lang="en-US" dirty="0"/>
          </a:p>
        </p:txBody>
      </p:sp>
      <p:sp>
        <p:nvSpPr>
          <p:cNvPr id="12" name="Slide Number Placeholder 13">
            <a:extLst>
              <a:ext uri="{FF2B5EF4-FFF2-40B4-BE49-F238E27FC236}">
                <a16:creationId xmlns:a16="http://schemas.microsoft.com/office/drawing/2014/main" xmlns="" id="{42152A75-1CD2-44EC-9374-C83D4604A5DD}"/>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20</a:t>
            </a:fld>
            <a:endParaRPr lang="en-US" dirty="0"/>
          </a:p>
        </p:txBody>
      </p:sp>
      <p:pic>
        <p:nvPicPr>
          <p:cNvPr id="5" name="Picture 4"/>
          <p:cNvPicPr/>
          <p:nvPr/>
        </p:nvPicPr>
        <p:blipFill>
          <a:blip r:embed="rId2"/>
          <a:srcRect t="9347" r="5983"/>
          <a:stretch>
            <a:fillRect/>
          </a:stretch>
        </p:blipFill>
        <p:spPr>
          <a:xfrm>
            <a:off x="5984966" y="0"/>
            <a:ext cx="5577840" cy="3023870"/>
          </a:xfrm>
          <a:prstGeom prst="rect">
            <a:avLst/>
          </a:prstGeom>
          <a:noFill/>
          <a:ln>
            <a:noFill/>
          </a:ln>
        </p:spPr>
      </p:pic>
      <p:pic>
        <p:nvPicPr>
          <p:cNvPr id="6" name="Picture 5"/>
          <p:cNvPicPr/>
          <p:nvPr/>
        </p:nvPicPr>
        <p:blipFill>
          <a:blip r:embed="rId3"/>
          <a:srcRect t="9081" r="6272"/>
          <a:stretch>
            <a:fillRect/>
          </a:stretch>
        </p:blipFill>
        <p:spPr>
          <a:xfrm>
            <a:off x="0" y="2448197"/>
            <a:ext cx="5560695" cy="3032760"/>
          </a:xfrm>
          <a:prstGeom prst="rect">
            <a:avLst/>
          </a:prstGeom>
          <a:noFill/>
          <a:ln>
            <a:noFill/>
          </a:ln>
        </p:spPr>
      </p:pic>
      <p:pic>
        <p:nvPicPr>
          <p:cNvPr id="7" name="Picture 6"/>
          <p:cNvPicPr/>
          <p:nvPr/>
        </p:nvPicPr>
        <p:blipFill>
          <a:blip r:embed="rId4"/>
          <a:srcRect t="9328" r="6422"/>
          <a:stretch>
            <a:fillRect/>
          </a:stretch>
        </p:blipFill>
        <p:spPr>
          <a:xfrm>
            <a:off x="5982789" y="3239589"/>
            <a:ext cx="5617028" cy="3034075"/>
          </a:xfrm>
          <a:prstGeom prst="rect">
            <a:avLst/>
          </a:prstGeom>
          <a:noFill/>
          <a:ln>
            <a:noFill/>
          </a:ln>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xmlns="" id="{D4A2EB3F-4D60-451F-8F45-7D6654D2FCD9}"/>
              </a:ext>
            </a:extLst>
          </p:cNvPr>
          <p:cNvSpPr>
            <a:spLocks noGrp="1"/>
          </p:cNvSpPr>
          <p:nvPr>
            <p:ph type="body" sz="quarter" idx="13"/>
          </p:nvPr>
        </p:nvSpPr>
        <p:spPr>
          <a:xfrm>
            <a:off x="313509" y="818514"/>
            <a:ext cx="4031945" cy="618400"/>
          </a:xfrm>
        </p:spPr>
        <p:txBody>
          <a:bodyPr vert="horz" lIns="91440" tIns="45720" rIns="91440" bIns="45720" rtlCol="0" anchor="t">
            <a:normAutofit/>
          </a:bodyPr>
          <a:lstStyle/>
          <a:p>
            <a:pPr algn="l"/>
            <a:r>
              <a:rPr lang="en-US" sz="1600" b="1" dirty="0" smtClean="0"/>
              <a:t>2.3 Guidelines</a:t>
            </a:r>
            <a:endParaRPr lang="en-IN" sz="1600" dirty="0" smtClean="0"/>
          </a:p>
          <a:p>
            <a:pPr lvl="0" algn="l"/>
            <a:endParaRPr lang="en-IN" sz="1600" dirty="0"/>
          </a:p>
        </p:txBody>
      </p:sp>
      <p:sp>
        <p:nvSpPr>
          <p:cNvPr id="16" name="Footer Placeholder 80">
            <a:extLst>
              <a:ext uri="{FF2B5EF4-FFF2-40B4-BE49-F238E27FC236}">
                <a16:creationId xmlns:a16="http://schemas.microsoft.com/office/drawing/2014/main" xmlns="" id="{E94F1D24-E4A1-4B59-B57E-A28453963B88}"/>
              </a:ext>
            </a:extLst>
          </p:cNvPr>
          <p:cNvSpPr>
            <a:spLocks noGrp="1"/>
          </p:cNvSpPr>
          <p:nvPr>
            <p:ph type="ftr" sz="quarter" idx="21"/>
          </p:nvPr>
        </p:nvSpPr>
        <p:spPr>
          <a:xfrm>
            <a:off x="4038600" y="6356350"/>
            <a:ext cx="4114800" cy="365125"/>
          </a:xfrm>
        </p:spPr>
        <p:txBody>
          <a:bodyPr/>
          <a:lstStyle/>
          <a:p>
            <a:r>
              <a:rPr lang="en-US" b="1" dirty="0" smtClean="0"/>
              <a:t>Conference Paper Submission</a:t>
            </a:r>
            <a:endParaRPr lang="en-US" dirty="0"/>
          </a:p>
        </p:txBody>
      </p:sp>
      <p:sp>
        <p:nvSpPr>
          <p:cNvPr id="17" name="Slide Number Placeholder 81">
            <a:extLst>
              <a:ext uri="{FF2B5EF4-FFF2-40B4-BE49-F238E27FC236}">
                <a16:creationId xmlns:a16="http://schemas.microsoft.com/office/drawing/2014/main" xmlns="" id="{CE36A058-BEC2-4BC5-A467-F2EB2A365051}"/>
              </a:ext>
            </a:extLst>
          </p:cNvPr>
          <p:cNvSpPr>
            <a:spLocks noGrp="1"/>
          </p:cNvSpPr>
          <p:nvPr>
            <p:ph type="sldNum" sz="quarter" idx="22"/>
          </p:nvPr>
        </p:nvSpPr>
        <p:spPr>
          <a:xfrm>
            <a:off x="8610600" y="6356350"/>
            <a:ext cx="2743200" cy="365125"/>
          </a:xfrm>
        </p:spPr>
        <p:txBody>
          <a:bodyPr/>
          <a:lstStyle/>
          <a:p>
            <a:fld id="{B5CEABB6-07DC-46E8-9B57-56EC44A396E5}" type="slidenum">
              <a:rPr lang="en-US" smtClean="0"/>
              <a:pPr/>
              <a:t>21</a:t>
            </a:fld>
            <a:endParaRPr lang="en-US" dirty="0"/>
          </a:p>
        </p:txBody>
      </p:sp>
      <p:pic>
        <p:nvPicPr>
          <p:cNvPr id="5" name="Picture 4"/>
          <p:cNvPicPr/>
          <p:nvPr/>
        </p:nvPicPr>
        <p:blipFill>
          <a:blip r:embed="rId2"/>
          <a:srcRect t="9614" r="6283"/>
          <a:stretch>
            <a:fillRect/>
          </a:stretch>
        </p:blipFill>
        <p:spPr>
          <a:xfrm>
            <a:off x="1776549" y="1254034"/>
            <a:ext cx="8098971" cy="4872445"/>
          </a:xfrm>
          <a:prstGeom prst="rect">
            <a:avLst/>
          </a:prstGeom>
          <a:noFill/>
          <a:ln>
            <a:noFill/>
          </a:ln>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4">
            <a:extLst>
              <a:ext uri="{FF2B5EF4-FFF2-40B4-BE49-F238E27FC236}">
                <a16:creationId xmlns:a16="http://schemas.microsoft.com/office/drawing/2014/main" xmlns="" id="{F8657664-A458-4DDD-ACC2-1D87FCD6FCA9}"/>
              </a:ext>
            </a:extLst>
          </p:cNvPr>
          <p:cNvSpPr>
            <a:spLocks noGrp="1"/>
          </p:cNvSpPr>
          <p:nvPr>
            <p:ph type="body" idx="1"/>
          </p:nvPr>
        </p:nvSpPr>
        <p:spPr>
          <a:xfrm>
            <a:off x="2646318" y="360306"/>
            <a:ext cx="3924300" cy="823912"/>
          </a:xfrm>
        </p:spPr>
        <p:txBody>
          <a:bodyPr/>
          <a:lstStyle/>
          <a:p>
            <a:r>
              <a:rPr lang="en-US" sz="1600" b="1" dirty="0" smtClean="0"/>
              <a:t>2.4 Information</a:t>
            </a:r>
            <a:endParaRPr lang="en-IN" sz="1600" dirty="0"/>
          </a:p>
        </p:txBody>
      </p:sp>
      <p:sp>
        <p:nvSpPr>
          <p:cNvPr id="11" name="Footer Placeholder 12">
            <a:extLst>
              <a:ext uri="{FF2B5EF4-FFF2-40B4-BE49-F238E27FC236}">
                <a16:creationId xmlns:a16="http://schemas.microsoft.com/office/drawing/2014/main" xmlns="" id="{F4A37AA9-0BEE-42AC-8CC0-AE5B8663553A}"/>
              </a:ext>
            </a:extLst>
          </p:cNvPr>
          <p:cNvSpPr>
            <a:spLocks noGrp="1"/>
          </p:cNvSpPr>
          <p:nvPr>
            <p:ph type="ftr" sz="quarter" idx="11"/>
          </p:nvPr>
        </p:nvSpPr>
        <p:spPr>
          <a:xfrm>
            <a:off x="4038600" y="6356350"/>
            <a:ext cx="4114800" cy="365125"/>
          </a:xfrm>
        </p:spPr>
        <p:txBody>
          <a:bodyPr/>
          <a:lstStyle/>
          <a:p>
            <a:r>
              <a:rPr lang="en-US" b="1" dirty="0" smtClean="0"/>
              <a:t>Conference Paper Submission</a:t>
            </a:r>
            <a:endParaRPr lang="en-US" dirty="0"/>
          </a:p>
        </p:txBody>
      </p:sp>
      <p:sp>
        <p:nvSpPr>
          <p:cNvPr id="12" name="Slide Number Placeholder 13">
            <a:extLst>
              <a:ext uri="{FF2B5EF4-FFF2-40B4-BE49-F238E27FC236}">
                <a16:creationId xmlns:a16="http://schemas.microsoft.com/office/drawing/2014/main" xmlns="" id="{42152A75-1CD2-44EC-9374-C83D4604A5DD}"/>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22</a:t>
            </a:fld>
            <a:endParaRPr lang="en-US" dirty="0"/>
          </a:p>
        </p:txBody>
      </p:sp>
      <p:pic>
        <p:nvPicPr>
          <p:cNvPr id="5" name="Picture 4"/>
          <p:cNvPicPr/>
          <p:nvPr/>
        </p:nvPicPr>
        <p:blipFill>
          <a:blip r:embed="rId2"/>
          <a:srcRect t="9861" r="5983"/>
          <a:stretch>
            <a:fillRect/>
          </a:stretch>
        </p:blipFill>
        <p:spPr>
          <a:xfrm>
            <a:off x="2899954" y="1254034"/>
            <a:ext cx="7916092" cy="4637315"/>
          </a:xfrm>
          <a:prstGeom prst="rect">
            <a:avLst/>
          </a:prstGeom>
          <a:noFill/>
          <a:ln>
            <a:noFill/>
          </a:ln>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Footer Placeholder 80">
            <a:extLst>
              <a:ext uri="{FF2B5EF4-FFF2-40B4-BE49-F238E27FC236}">
                <a16:creationId xmlns:a16="http://schemas.microsoft.com/office/drawing/2014/main" xmlns="" id="{E94F1D24-E4A1-4B59-B57E-A28453963B88}"/>
              </a:ext>
            </a:extLst>
          </p:cNvPr>
          <p:cNvSpPr>
            <a:spLocks noGrp="1"/>
          </p:cNvSpPr>
          <p:nvPr>
            <p:ph type="ftr" sz="quarter" idx="21"/>
          </p:nvPr>
        </p:nvSpPr>
        <p:spPr>
          <a:xfrm>
            <a:off x="4038600" y="6356350"/>
            <a:ext cx="4114800" cy="365125"/>
          </a:xfrm>
        </p:spPr>
        <p:txBody>
          <a:bodyPr/>
          <a:lstStyle/>
          <a:p>
            <a:r>
              <a:rPr lang="en-US" b="1" dirty="0" smtClean="0"/>
              <a:t>Conference Paper Submission</a:t>
            </a:r>
            <a:endParaRPr lang="en-US" dirty="0"/>
          </a:p>
        </p:txBody>
      </p:sp>
      <p:sp>
        <p:nvSpPr>
          <p:cNvPr id="17" name="Slide Number Placeholder 81">
            <a:extLst>
              <a:ext uri="{FF2B5EF4-FFF2-40B4-BE49-F238E27FC236}">
                <a16:creationId xmlns:a16="http://schemas.microsoft.com/office/drawing/2014/main" xmlns="" id="{CE36A058-BEC2-4BC5-A467-F2EB2A365051}"/>
              </a:ext>
            </a:extLst>
          </p:cNvPr>
          <p:cNvSpPr>
            <a:spLocks noGrp="1"/>
          </p:cNvSpPr>
          <p:nvPr>
            <p:ph type="sldNum" sz="quarter" idx="22"/>
          </p:nvPr>
        </p:nvSpPr>
        <p:spPr>
          <a:xfrm>
            <a:off x="8610600" y="6356350"/>
            <a:ext cx="2743200" cy="365125"/>
          </a:xfrm>
        </p:spPr>
        <p:txBody>
          <a:bodyPr/>
          <a:lstStyle/>
          <a:p>
            <a:fld id="{B5CEABB6-07DC-46E8-9B57-56EC44A396E5}" type="slidenum">
              <a:rPr lang="en-US" smtClean="0"/>
              <a:pPr/>
              <a:t>23</a:t>
            </a:fld>
            <a:endParaRPr lang="en-US" dirty="0"/>
          </a:p>
        </p:txBody>
      </p:sp>
      <p:sp>
        <p:nvSpPr>
          <p:cNvPr id="7" name="Content Placeholder 2">
            <a:extLst>
              <a:ext uri="{FF2B5EF4-FFF2-40B4-BE49-F238E27FC236}">
                <a16:creationId xmlns:a16="http://schemas.microsoft.com/office/drawing/2014/main" xmlns="" id="{D4A2EB3F-4D60-451F-8F45-7D6654D2FCD9}"/>
              </a:ext>
            </a:extLst>
          </p:cNvPr>
          <p:cNvSpPr>
            <a:spLocks noGrp="1"/>
          </p:cNvSpPr>
          <p:nvPr>
            <p:ph type="body" sz="quarter" idx="13"/>
          </p:nvPr>
        </p:nvSpPr>
        <p:spPr>
          <a:xfrm>
            <a:off x="313509" y="818514"/>
            <a:ext cx="4031945" cy="618400"/>
          </a:xfrm>
        </p:spPr>
        <p:txBody>
          <a:bodyPr vert="horz" lIns="91440" tIns="45720" rIns="91440" bIns="45720" rtlCol="0" anchor="t">
            <a:normAutofit/>
          </a:bodyPr>
          <a:lstStyle/>
          <a:p>
            <a:pPr algn="l"/>
            <a:r>
              <a:rPr lang="en-US" sz="1600" b="1" dirty="0" smtClean="0"/>
              <a:t>2.5 Submission</a:t>
            </a:r>
            <a:endParaRPr lang="en-IN" sz="1600" dirty="0" smtClean="0"/>
          </a:p>
          <a:p>
            <a:pPr lvl="0" algn="l"/>
            <a:endParaRPr lang="en-IN" sz="1600" dirty="0"/>
          </a:p>
        </p:txBody>
      </p:sp>
      <p:pic>
        <p:nvPicPr>
          <p:cNvPr id="5" name="Picture 4"/>
          <p:cNvPicPr/>
          <p:nvPr/>
        </p:nvPicPr>
        <p:blipFill>
          <a:blip r:embed="rId2"/>
          <a:srcRect t="8567" r="6133"/>
          <a:stretch>
            <a:fillRect/>
          </a:stretch>
        </p:blipFill>
        <p:spPr>
          <a:xfrm>
            <a:off x="176756" y="1146401"/>
            <a:ext cx="5568315" cy="3049905"/>
          </a:xfrm>
          <a:prstGeom prst="rect">
            <a:avLst/>
          </a:prstGeom>
          <a:noFill/>
          <a:ln>
            <a:noFill/>
          </a:ln>
        </p:spPr>
      </p:pic>
      <p:pic>
        <p:nvPicPr>
          <p:cNvPr id="6" name="Picture 5"/>
          <p:cNvPicPr/>
          <p:nvPr/>
        </p:nvPicPr>
        <p:blipFill>
          <a:blip r:embed="rId3"/>
          <a:srcRect t="9347" r="6283"/>
          <a:stretch>
            <a:fillRect/>
          </a:stretch>
        </p:blipFill>
        <p:spPr>
          <a:xfrm>
            <a:off x="6253118" y="218893"/>
            <a:ext cx="5560060" cy="3023870"/>
          </a:xfrm>
          <a:prstGeom prst="rect">
            <a:avLst/>
          </a:prstGeom>
          <a:noFill/>
          <a:ln>
            <a:noFill/>
          </a:ln>
        </p:spPr>
      </p:pic>
      <p:pic>
        <p:nvPicPr>
          <p:cNvPr id="8" name="Picture 7"/>
          <p:cNvPicPr/>
          <p:nvPr/>
        </p:nvPicPr>
        <p:blipFill>
          <a:blip r:embed="rId4"/>
          <a:srcRect t="9861" r="5983" b="8567"/>
          <a:stretch>
            <a:fillRect/>
          </a:stretch>
        </p:blipFill>
        <p:spPr>
          <a:xfrm>
            <a:off x="6246223" y="3453175"/>
            <a:ext cx="5577840" cy="2720975"/>
          </a:xfrm>
          <a:prstGeom prst="rect">
            <a:avLst/>
          </a:prstGeom>
          <a:noFill/>
          <a:ln>
            <a:noFill/>
          </a:ln>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4">
            <a:extLst>
              <a:ext uri="{FF2B5EF4-FFF2-40B4-BE49-F238E27FC236}">
                <a16:creationId xmlns:a16="http://schemas.microsoft.com/office/drawing/2014/main" xmlns="" id="{F8657664-A458-4DDD-ACC2-1D87FCD6FCA9}"/>
              </a:ext>
            </a:extLst>
          </p:cNvPr>
          <p:cNvSpPr>
            <a:spLocks noGrp="1"/>
          </p:cNvSpPr>
          <p:nvPr>
            <p:ph type="body" idx="1"/>
          </p:nvPr>
        </p:nvSpPr>
        <p:spPr>
          <a:xfrm>
            <a:off x="2503814" y="1357834"/>
            <a:ext cx="3924300" cy="823912"/>
          </a:xfrm>
        </p:spPr>
        <p:txBody>
          <a:bodyPr/>
          <a:lstStyle/>
          <a:p>
            <a:r>
              <a:rPr lang="en-US" sz="1600" b="1" dirty="0" smtClean="0"/>
              <a:t>2.6 Inbox</a:t>
            </a:r>
            <a:endParaRPr lang="en-IN" sz="1600" dirty="0"/>
          </a:p>
        </p:txBody>
      </p:sp>
      <p:sp>
        <p:nvSpPr>
          <p:cNvPr id="11" name="Footer Placeholder 12">
            <a:extLst>
              <a:ext uri="{FF2B5EF4-FFF2-40B4-BE49-F238E27FC236}">
                <a16:creationId xmlns:a16="http://schemas.microsoft.com/office/drawing/2014/main" xmlns="" id="{F4A37AA9-0BEE-42AC-8CC0-AE5B8663553A}"/>
              </a:ext>
            </a:extLst>
          </p:cNvPr>
          <p:cNvSpPr>
            <a:spLocks noGrp="1"/>
          </p:cNvSpPr>
          <p:nvPr>
            <p:ph type="ftr" sz="quarter" idx="11"/>
          </p:nvPr>
        </p:nvSpPr>
        <p:spPr>
          <a:xfrm>
            <a:off x="4038600" y="6356350"/>
            <a:ext cx="4114800" cy="365125"/>
          </a:xfrm>
        </p:spPr>
        <p:txBody>
          <a:bodyPr/>
          <a:lstStyle/>
          <a:p>
            <a:r>
              <a:rPr lang="en-US" b="1" dirty="0" smtClean="0"/>
              <a:t>Conference Paper Submission</a:t>
            </a:r>
            <a:endParaRPr lang="en-US" dirty="0"/>
          </a:p>
        </p:txBody>
      </p:sp>
      <p:sp>
        <p:nvSpPr>
          <p:cNvPr id="12" name="Slide Number Placeholder 13">
            <a:extLst>
              <a:ext uri="{FF2B5EF4-FFF2-40B4-BE49-F238E27FC236}">
                <a16:creationId xmlns:a16="http://schemas.microsoft.com/office/drawing/2014/main" xmlns="" id="{42152A75-1CD2-44EC-9374-C83D4604A5DD}"/>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24</a:t>
            </a:fld>
            <a:endParaRPr lang="en-US" dirty="0"/>
          </a:p>
        </p:txBody>
      </p:sp>
      <p:pic>
        <p:nvPicPr>
          <p:cNvPr id="5" name="Picture 4"/>
          <p:cNvPicPr/>
          <p:nvPr/>
        </p:nvPicPr>
        <p:blipFill>
          <a:blip r:embed="rId2"/>
          <a:srcRect t="9861" r="5116"/>
          <a:stretch>
            <a:fillRect/>
          </a:stretch>
        </p:blipFill>
        <p:spPr>
          <a:xfrm>
            <a:off x="6483926" y="679270"/>
            <a:ext cx="5296395" cy="2776451"/>
          </a:xfrm>
          <a:prstGeom prst="rect">
            <a:avLst/>
          </a:prstGeom>
          <a:noFill/>
          <a:ln>
            <a:noFill/>
          </a:ln>
        </p:spPr>
      </p:pic>
      <p:pic>
        <p:nvPicPr>
          <p:cNvPr id="6" name="Picture 5"/>
          <p:cNvPicPr/>
          <p:nvPr/>
        </p:nvPicPr>
        <p:blipFill>
          <a:blip r:embed="rId3"/>
          <a:stretch>
            <a:fillRect/>
          </a:stretch>
        </p:blipFill>
        <p:spPr>
          <a:xfrm>
            <a:off x="535380" y="3439378"/>
            <a:ext cx="5943600" cy="2829322"/>
          </a:xfrm>
          <a:prstGeom prst="rect">
            <a:avLst/>
          </a:prstGeom>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Footer Placeholder 80">
            <a:extLst>
              <a:ext uri="{FF2B5EF4-FFF2-40B4-BE49-F238E27FC236}">
                <a16:creationId xmlns:a16="http://schemas.microsoft.com/office/drawing/2014/main" xmlns="" id="{E94F1D24-E4A1-4B59-B57E-A28453963B88}"/>
              </a:ext>
            </a:extLst>
          </p:cNvPr>
          <p:cNvSpPr>
            <a:spLocks noGrp="1"/>
          </p:cNvSpPr>
          <p:nvPr>
            <p:ph type="ftr" sz="quarter" idx="21"/>
          </p:nvPr>
        </p:nvSpPr>
        <p:spPr>
          <a:xfrm>
            <a:off x="4038600" y="6356350"/>
            <a:ext cx="4114800" cy="365125"/>
          </a:xfrm>
        </p:spPr>
        <p:txBody>
          <a:bodyPr/>
          <a:lstStyle/>
          <a:p>
            <a:r>
              <a:rPr lang="en-US" b="1" dirty="0" smtClean="0"/>
              <a:t>Conference Paper Submission</a:t>
            </a:r>
            <a:endParaRPr lang="en-US" dirty="0"/>
          </a:p>
        </p:txBody>
      </p:sp>
      <p:sp>
        <p:nvSpPr>
          <p:cNvPr id="17" name="Slide Number Placeholder 81">
            <a:extLst>
              <a:ext uri="{FF2B5EF4-FFF2-40B4-BE49-F238E27FC236}">
                <a16:creationId xmlns:a16="http://schemas.microsoft.com/office/drawing/2014/main" xmlns="" id="{CE36A058-BEC2-4BC5-A467-F2EB2A365051}"/>
              </a:ext>
            </a:extLst>
          </p:cNvPr>
          <p:cNvSpPr>
            <a:spLocks noGrp="1"/>
          </p:cNvSpPr>
          <p:nvPr>
            <p:ph type="sldNum" sz="quarter" idx="22"/>
          </p:nvPr>
        </p:nvSpPr>
        <p:spPr>
          <a:xfrm>
            <a:off x="8610600" y="6356350"/>
            <a:ext cx="2743200" cy="365125"/>
          </a:xfrm>
        </p:spPr>
        <p:txBody>
          <a:bodyPr/>
          <a:lstStyle/>
          <a:p>
            <a:fld id="{B5CEABB6-07DC-46E8-9B57-56EC44A396E5}" type="slidenum">
              <a:rPr lang="en-US" smtClean="0"/>
              <a:pPr/>
              <a:t>25</a:t>
            </a:fld>
            <a:endParaRPr lang="en-US" dirty="0"/>
          </a:p>
        </p:txBody>
      </p:sp>
      <p:sp>
        <p:nvSpPr>
          <p:cNvPr id="8" name="Content Placeholder 2">
            <a:extLst>
              <a:ext uri="{FF2B5EF4-FFF2-40B4-BE49-F238E27FC236}">
                <a16:creationId xmlns:a16="http://schemas.microsoft.com/office/drawing/2014/main" xmlns="" id="{D4A2EB3F-4D60-451F-8F45-7D6654D2FCD9}"/>
              </a:ext>
            </a:extLst>
          </p:cNvPr>
          <p:cNvSpPr>
            <a:spLocks noGrp="1"/>
          </p:cNvSpPr>
          <p:nvPr>
            <p:ph type="body" sz="quarter" idx="13"/>
          </p:nvPr>
        </p:nvSpPr>
        <p:spPr>
          <a:xfrm>
            <a:off x="431075" y="857703"/>
            <a:ext cx="4031945" cy="618400"/>
          </a:xfrm>
        </p:spPr>
        <p:txBody>
          <a:bodyPr vert="horz" lIns="91440" tIns="45720" rIns="91440" bIns="45720" rtlCol="0" anchor="t">
            <a:normAutofit fontScale="92500" lnSpcReduction="10000"/>
          </a:bodyPr>
          <a:lstStyle/>
          <a:p>
            <a:pPr lvl="0" algn="l"/>
            <a:r>
              <a:rPr lang="en-US" sz="1800" b="1" dirty="0" smtClean="0"/>
              <a:t>3. Reviewer:</a:t>
            </a:r>
          </a:p>
          <a:p>
            <a:pPr lvl="0" algn="l"/>
            <a:r>
              <a:rPr lang="en-US" sz="1500" b="1" dirty="0" smtClean="0"/>
              <a:t>    3.1 </a:t>
            </a:r>
            <a:r>
              <a:rPr lang="en-US" sz="1600" b="1" dirty="0" smtClean="0"/>
              <a:t>Reviewer </a:t>
            </a:r>
            <a:r>
              <a:rPr lang="en-US" sz="1500" b="1" dirty="0" smtClean="0"/>
              <a:t>Login:</a:t>
            </a:r>
            <a:endParaRPr lang="en-IN" sz="1500" dirty="0" smtClean="0"/>
          </a:p>
          <a:p>
            <a:pPr lvl="0" algn="l"/>
            <a:endParaRPr lang="en-IN" dirty="0"/>
          </a:p>
        </p:txBody>
      </p:sp>
      <p:pic>
        <p:nvPicPr>
          <p:cNvPr id="5" name="Picture 4"/>
          <p:cNvPicPr/>
          <p:nvPr/>
        </p:nvPicPr>
        <p:blipFill>
          <a:blip r:embed="rId2"/>
          <a:srcRect t="10128" r="5255"/>
          <a:stretch>
            <a:fillRect/>
          </a:stretch>
        </p:blipFill>
        <p:spPr>
          <a:xfrm>
            <a:off x="2093495" y="1636295"/>
            <a:ext cx="7724273" cy="4475747"/>
          </a:xfrm>
          <a:prstGeom prst="rect">
            <a:avLst/>
          </a:prstGeom>
          <a:noFill/>
          <a:ln>
            <a:noFill/>
          </a:ln>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4">
            <a:extLst>
              <a:ext uri="{FF2B5EF4-FFF2-40B4-BE49-F238E27FC236}">
                <a16:creationId xmlns:a16="http://schemas.microsoft.com/office/drawing/2014/main" xmlns="" id="{F8657664-A458-4DDD-ACC2-1D87FCD6FCA9}"/>
              </a:ext>
            </a:extLst>
          </p:cNvPr>
          <p:cNvSpPr>
            <a:spLocks noGrp="1"/>
          </p:cNvSpPr>
          <p:nvPr>
            <p:ph type="body" idx="1"/>
          </p:nvPr>
        </p:nvSpPr>
        <p:spPr>
          <a:xfrm>
            <a:off x="2396936" y="1761594"/>
            <a:ext cx="3924300" cy="823912"/>
          </a:xfrm>
        </p:spPr>
        <p:txBody>
          <a:bodyPr/>
          <a:lstStyle/>
          <a:p>
            <a:r>
              <a:rPr lang="en-US" sz="1600" b="1" dirty="0" smtClean="0"/>
              <a:t>3.2 Reviewer Home</a:t>
            </a:r>
            <a:endParaRPr lang="en-IN" sz="1600" dirty="0"/>
          </a:p>
        </p:txBody>
      </p:sp>
      <p:sp>
        <p:nvSpPr>
          <p:cNvPr id="11" name="Footer Placeholder 12">
            <a:extLst>
              <a:ext uri="{FF2B5EF4-FFF2-40B4-BE49-F238E27FC236}">
                <a16:creationId xmlns:a16="http://schemas.microsoft.com/office/drawing/2014/main" xmlns="" id="{F4A37AA9-0BEE-42AC-8CC0-AE5B8663553A}"/>
              </a:ext>
            </a:extLst>
          </p:cNvPr>
          <p:cNvSpPr>
            <a:spLocks noGrp="1"/>
          </p:cNvSpPr>
          <p:nvPr>
            <p:ph type="ftr" sz="quarter" idx="11"/>
          </p:nvPr>
        </p:nvSpPr>
        <p:spPr>
          <a:xfrm>
            <a:off x="4038600" y="6356350"/>
            <a:ext cx="4114800" cy="365125"/>
          </a:xfrm>
        </p:spPr>
        <p:txBody>
          <a:bodyPr/>
          <a:lstStyle/>
          <a:p>
            <a:r>
              <a:rPr lang="en-US" b="1" dirty="0" smtClean="0"/>
              <a:t>Conference Paper Submission</a:t>
            </a:r>
            <a:endParaRPr lang="en-US" dirty="0"/>
          </a:p>
        </p:txBody>
      </p:sp>
      <p:sp>
        <p:nvSpPr>
          <p:cNvPr id="12" name="Slide Number Placeholder 13">
            <a:extLst>
              <a:ext uri="{FF2B5EF4-FFF2-40B4-BE49-F238E27FC236}">
                <a16:creationId xmlns:a16="http://schemas.microsoft.com/office/drawing/2014/main" xmlns="" id="{42152A75-1CD2-44EC-9374-C83D4604A5DD}"/>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26</a:t>
            </a:fld>
            <a:endParaRPr lang="en-US" dirty="0"/>
          </a:p>
        </p:txBody>
      </p:sp>
      <p:pic>
        <p:nvPicPr>
          <p:cNvPr id="5" name="Picture 4"/>
          <p:cNvPicPr/>
          <p:nvPr/>
        </p:nvPicPr>
        <p:blipFill>
          <a:blip r:embed="rId2"/>
          <a:srcRect t="10375" r="6283" b="7520"/>
          <a:stretch>
            <a:fillRect/>
          </a:stretch>
        </p:blipFill>
        <p:spPr>
          <a:xfrm>
            <a:off x="5601968" y="303010"/>
            <a:ext cx="6213041" cy="3017706"/>
          </a:xfrm>
          <a:prstGeom prst="rect">
            <a:avLst/>
          </a:prstGeom>
          <a:noFill/>
          <a:ln>
            <a:noFill/>
          </a:ln>
        </p:spPr>
      </p:pic>
      <p:pic>
        <p:nvPicPr>
          <p:cNvPr id="6" name="Picture 5"/>
          <p:cNvPicPr/>
          <p:nvPr/>
        </p:nvPicPr>
        <p:blipFill>
          <a:blip r:embed="rId3"/>
          <a:srcRect t="10128" r="5694"/>
          <a:stretch>
            <a:fillRect/>
          </a:stretch>
        </p:blipFill>
        <p:spPr>
          <a:xfrm>
            <a:off x="457200" y="3325744"/>
            <a:ext cx="5161848" cy="2834424"/>
          </a:xfrm>
          <a:prstGeom prst="rect">
            <a:avLst/>
          </a:prstGeom>
          <a:noFill/>
          <a:ln>
            <a:noFill/>
          </a:ln>
        </p:spPr>
      </p:pic>
      <p:pic>
        <p:nvPicPr>
          <p:cNvPr id="7" name="Picture 6"/>
          <p:cNvPicPr/>
          <p:nvPr/>
        </p:nvPicPr>
        <p:blipFill>
          <a:blip r:embed="rId4"/>
          <a:stretch>
            <a:fillRect/>
          </a:stretch>
        </p:blipFill>
        <p:spPr>
          <a:xfrm>
            <a:off x="5641769" y="3372593"/>
            <a:ext cx="6197929" cy="2778825"/>
          </a:xfrm>
          <a:prstGeom prst="rect">
            <a:avLst/>
          </a:prstGeom>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Footer Placeholder 80">
            <a:extLst>
              <a:ext uri="{FF2B5EF4-FFF2-40B4-BE49-F238E27FC236}">
                <a16:creationId xmlns:a16="http://schemas.microsoft.com/office/drawing/2014/main" xmlns="" id="{E94F1D24-E4A1-4B59-B57E-A28453963B88}"/>
              </a:ext>
            </a:extLst>
          </p:cNvPr>
          <p:cNvSpPr>
            <a:spLocks noGrp="1"/>
          </p:cNvSpPr>
          <p:nvPr>
            <p:ph type="ftr" sz="quarter" idx="21"/>
          </p:nvPr>
        </p:nvSpPr>
        <p:spPr>
          <a:xfrm>
            <a:off x="4038600" y="6356350"/>
            <a:ext cx="4114800" cy="365125"/>
          </a:xfrm>
        </p:spPr>
        <p:txBody>
          <a:bodyPr/>
          <a:lstStyle/>
          <a:p>
            <a:r>
              <a:rPr lang="en-US" b="1" dirty="0" smtClean="0"/>
              <a:t>Conference Paper Submission</a:t>
            </a:r>
            <a:endParaRPr lang="en-US" dirty="0"/>
          </a:p>
        </p:txBody>
      </p:sp>
      <p:sp>
        <p:nvSpPr>
          <p:cNvPr id="17" name="Slide Number Placeholder 81">
            <a:extLst>
              <a:ext uri="{FF2B5EF4-FFF2-40B4-BE49-F238E27FC236}">
                <a16:creationId xmlns:a16="http://schemas.microsoft.com/office/drawing/2014/main" xmlns="" id="{CE36A058-BEC2-4BC5-A467-F2EB2A365051}"/>
              </a:ext>
            </a:extLst>
          </p:cNvPr>
          <p:cNvSpPr>
            <a:spLocks noGrp="1"/>
          </p:cNvSpPr>
          <p:nvPr>
            <p:ph type="sldNum" sz="quarter" idx="22"/>
          </p:nvPr>
        </p:nvSpPr>
        <p:spPr>
          <a:xfrm>
            <a:off x="8610600" y="6356350"/>
            <a:ext cx="2743200" cy="365125"/>
          </a:xfrm>
        </p:spPr>
        <p:txBody>
          <a:bodyPr/>
          <a:lstStyle/>
          <a:p>
            <a:fld id="{B5CEABB6-07DC-46E8-9B57-56EC44A396E5}" type="slidenum">
              <a:rPr lang="en-US" smtClean="0"/>
              <a:pPr/>
              <a:t>27</a:t>
            </a:fld>
            <a:endParaRPr lang="en-US" dirty="0"/>
          </a:p>
        </p:txBody>
      </p:sp>
      <p:pic>
        <p:nvPicPr>
          <p:cNvPr id="6" name="Picture 5"/>
          <p:cNvPicPr/>
          <p:nvPr/>
        </p:nvPicPr>
        <p:blipFill>
          <a:blip r:embed="rId2"/>
          <a:srcRect t="10109" r="6133"/>
          <a:stretch>
            <a:fillRect/>
          </a:stretch>
        </p:blipFill>
        <p:spPr>
          <a:xfrm>
            <a:off x="592388" y="485975"/>
            <a:ext cx="5495591" cy="2738488"/>
          </a:xfrm>
          <a:prstGeom prst="rect">
            <a:avLst/>
          </a:prstGeom>
          <a:noFill/>
          <a:ln>
            <a:noFill/>
          </a:ln>
        </p:spPr>
      </p:pic>
      <p:pic>
        <p:nvPicPr>
          <p:cNvPr id="8" name="Picture 7"/>
          <p:cNvPicPr/>
          <p:nvPr/>
        </p:nvPicPr>
        <p:blipFill>
          <a:blip r:embed="rId3"/>
          <a:srcRect t="9595" r="4816"/>
          <a:stretch>
            <a:fillRect/>
          </a:stretch>
        </p:blipFill>
        <p:spPr>
          <a:xfrm>
            <a:off x="6088925" y="3224462"/>
            <a:ext cx="5823284" cy="2915503"/>
          </a:xfrm>
          <a:prstGeom prst="rect">
            <a:avLst/>
          </a:prstGeom>
          <a:noFill/>
          <a:ln>
            <a:noFill/>
          </a:ln>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CCAEE93-8585-46D4-A7EC-F184E317CB2E}"/>
              </a:ext>
            </a:extLst>
          </p:cNvPr>
          <p:cNvSpPr>
            <a:spLocks noGrp="1"/>
          </p:cNvSpPr>
          <p:nvPr>
            <p:ph type="ctrTitle"/>
          </p:nvPr>
        </p:nvSpPr>
        <p:spPr>
          <a:xfrm>
            <a:off x="4267200" y="1615736"/>
            <a:ext cx="4179570" cy="1524735"/>
          </a:xfrm>
        </p:spPr>
        <p:txBody>
          <a:bodyPr/>
          <a:lstStyle/>
          <a:p>
            <a:r>
              <a:rPr lang="en-US" dirty="0"/>
              <a:t>THANK </a:t>
            </a:r>
            <a:r>
              <a:rPr lang="en-US" dirty="0" smtClean="0"/>
              <a:t>YOU!</a:t>
            </a:r>
            <a:endParaRPr lang="en-US" dirty="0"/>
          </a:p>
        </p:txBody>
      </p:sp>
      <p:sp>
        <p:nvSpPr>
          <p:cNvPr id="3" name="Content Placeholder 2">
            <a:extLst>
              <a:ext uri="{FF2B5EF4-FFF2-40B4-BE49-F238E27FC236}">
                <a16:creationId xmlns:a16="http://schemas.microsoft.com/office/drawing/2014/main" xmlns="" id="{24AFFC60-19C3-4901-93F7-7AAF4C09F8C6}"/>
              </a:ext>
            </a:extLst>
          </p:cNvPr>
          <p:cNvSpPr>
            <a:spLocks noGrp="1"/>
          </p:cNvSpPr>
          <p:nvPr>
            <p:ph type="subTitle" idx="1"/>
          </p:nvPr>
        </p:nvSpPr>
        <p:spPr>
          <a:xfrm>
            <a:off x="4476206" y="3316480"/>
            <a:ext cx="4179570" cy="2004161"/>
          </a:xfrm>
        </p:spPr>
        <p:txBody>
          <a:bodyPr>
            <a:normAutofit fontScale="92500" lnSpcReduction="10000"/>
          </a:bodyPr>
          <a:lstStyle/>
          <a:p>
            <a:pPr marL="228600" lvl="0" indent="-228600">
              <a:lnSpc>
                <a:spcPct val="90000"/>
              </a:lnSpc>
              <a:defRPr/>
            </a:pPr>
            <a:r>
              <a:rPr lang="en-US" b="1" spc="0" dirty="0" smtClean="0"/>
              <a:t>S SHREE LAKSHMI (1BM19CS136)</a:t>
            </a:r>
          </a:p>
          <a:p>
            <a:pPr marL="228600" lvl="0" indent="-228600">
              <a:lnSpc>
                <a:spcPct val="90000"/>
              </a:lnSpc>
              <a:defRPr/>
            </a:pPr>
            <a:endParaRPr lang="en-US" b="1" spc="0" dirty="0" smtClean="0"/>
          </a:p>
          <a:p>
            <a:pPr marL="228600" lvl="0" indent="-228600">
              <a:lnSpc>
                <a:spcPct val="90000"/>
              </a:lnSpc>
              <a:defRPr/>
            </a:pPr>
            <a:r>
              <a:rPr lang="en-US" b="1" spc="0" dirty="0" smtClean="0"/>
              <a:t>SAKSHI ROY (1BM19CS140)</a:t>
            </a:r>
            <a:endParaRPr lang="en-IN" spc="0" dirty="0" smtClean="0"/>
          </a:p>
          <a:p>
            <a:pPr marL="228600" lvl="0" indent="-228600">
              <a:lnSpc>
                <a:spcPct val="90000"/>
              </a:lnSpc>
              <a:defRPr/>
            </a:pPr>
            <a:endParaRPr lang="en-US" b="1" spc="0" dirty="0" smtClean="0"/>
          </a:p>
          <a:p>
            <a:pPr marL="228600" lvl="0" indent="-228600">
              <a:lnSpc>
                <a:spcPct val="90000"/>
              </a:lnSpc>
              <a:defRPr/>
            </a:pPr>
            <a:r>
              <a:rPr lang="en-US" b="1" spc="0" dirty="0" smtClean="0"/>
              <a:t>SHARAN S PAI (1BM19CS146)</a:t>
            </a:r>
            <a:endParaRPr lang="en-IN" spc="0" dirty="0" smtClean="0"/>
          </a:p>
          <a:p>
            <a:pPr marL="228600" lvl="0" indent="-228600">
              <a:lnSpc>
                <a:spcPct val="90000"/>
              </a:lnSpc>
              <a:defRPr/>
            </a:pPr>
            <a:endParaRPr lang="en-US" b="1" spc="0" dirty="0" smtClean="0"/>
          </a:p>
          <a:p>
            <a:pPr marL="228600" lvl="0" indent="-228600">
              <a:lnSpc>
                <a:spcPct val="90000"/>
              </a:lnSpc>
              <a:defRPr/>
            </a:pPr>
            <a:r>
              <a:rPr lang="en-US" b="1" spc="0" dirty="0" smtClean="0"/>
              <a:t>SHASHANK SHARMA (1BM19CS147)</a:t>
            </a:r>
            <a:endParaRPr lang="en-IN" spc="0" dirty="0" smtClean="0"/>
          </a:p>
          <a:p>
            <a:pPr marL="228600" lvl="0" indent="-228600">
              <a:lnSpc>
                <a:spcPct val="90000"/>
              </a:lnSpc>
              <a:defRPr/>
            </a:pPr>
            <a:endParaRPr lang="en-IN" spc="0" dirty="0"/>
          </a:p>
        </p:txBody>
      </p:sp>
      <p:sp>
        <p:nvSpPr>
          <p:cNvPr id="5" name="Footer Placeholder 4">
            <a:extLst>
              <a:ext uri="{FF2B5EF4-FFF2-40B4-BE49-F238E27FC236}">
                <a16:creationId xmlns:a16="http://schemas.microsoft.com/office/drawing/2014/main" xmlns="" id="{0DFADE42-1A3F-40C8-A071-E57644F3D843}"/>
              </a:ext>
            </a:extLst>
          </p:cNvPr>
          <p:cNvSpPr>
            <a:spLocks noGrp="1"/>
          </p:cNvSpPr>
          <p:nvPr>
            <p:ph type="ftr" sz="quarter" idx="11"/>
          </p:nvPr>
        </p:nvSpPr>
        <p:spPr>
          <a:xfrm>
            <a:off x="6479721" y="6356350"/>
            <a:ext cx="2661557" cy="365125"/>
          </a:xfrm>
        </p:spPr>
        <p:txBody>
          <a:bodyPr/>
          <a:lstStyle/>
          <a:p>
            <a:r>
              <a:rPr lang="en-US" b="1" dirty="0" smtClean="0"/>
              <a:t>Conference Paper Submission</a:t>
            </a:r>
            <a:endParaRPr lang="en-US" dirty="0"/>
          </a:p>
        </p:txBody>
      </p:sp>
      <p:sp>
        <p:nvSpPr>
          <p:cNvPr id="6" name="Slide Number Placeholder 5">
            <a:extLst>
              <a:ext uri="{FF2B5EF4-FFF2-40B4-BE49-F238E27FC236}">
                <a16:creationId xmlns:a16="http://schemas.microsoft.com/office/drawing/2014/main" xmlns="" id="{5EDCFF82-B70F-4971-9182-7C3AEA3CFD26}"/>
              </a:ext>
            </a:extLst>
          </p:cNvPr>
          <p:cNvSpPr>
            <a:spLocks noGrp="1"/>
          </p:cNvSpPr>
          <p:nvPr>
            <p:ph type="sldNum" sz="quarter" idx="12"/>
          </p:nvPr>
        </p:nvSpPr>
        <p:spPr>
          <a:xfrm>
            <a:off x="9579428" y="6356350"/>
            <a:ext cx="1774371" cy="365125"/>
          </a:xfrm>
        </p:spPr>
        <p:txBody>
          <a:bodyPr/>
          <a:lstStyle/>
          <a:p>
            <a:fld id="{B5CEABB6-07DC-46E8-9B57-56EC44A396E5}" type="slidenum">
              <a:rPr lang="en-US" smtClean="0"/>
              <a:pPr/>
              <a:t>28</a:t>
            </a:fld>
            <a:endParaRPr lang="en-US" dirty="0"/>
          </a:p>
        </p:txBody>
      </p:sp>
    </p:spTree>
    <p:extLst>
      <p:ext uri="{BB962C8B-B14F-4D97-AF65-F5344CB8AC3E}">
        <p14:creationId xmlns:p14="http://schemas.microsoft.com/office/powerpoint/2010/main" xmlns="" val="243649392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5031FE9-9059-4FE8-B4AC-9771F23A1B89}"/>
              </a:ext>
            </a:extLst>
          </p:cNvPr>
          <p:cNvSpPr>
            <a:spLocks noGrp="1"/>
          </p:cNvSpPr>
          <p:nvPr>
            <p:ph type="title"/>
          </p:nvPr>
        </p:nvSpPr>
        <p:spPr>
          <a:xfrm>
            <a:off x="879230" y="4156405"/>
            <a:ext cx="4173415" cy="1325563"/>
          </a:xfrm>
        </p:spPr>
        <p:txBody>
          <a:bodyPr>
            <a:normAutofit/>
          </a:bodyPr>
          <a:lstStyle/>
          <a:p>
            <a:r>
              <a:rPr lang="en-US" sz="3600" b="1" dirty="0" smtClean="0"/>
              <a:t>Requirements</a:t>
            </a:r>
            <a:endParaRPr lang="en-US" sz="3600" dirty="0"/>
          </a:p>
        </p:txBody>
      </p:sp>
      <p:sp>
        <p:nvSpPr>
          <p:cNvPr id="3" name="Content Placeholder 2">
            <a:extLst>
              <a:ext uri="{FF2B5EF4-FFF2-40B4-BE49-F238E27FC236}">
                <a16:creationId xmlns:a16="http://schemas.microsoft.com/office/drawing/2014/main" xmlns="" id="{D4A2EB3F-4D60-451F-8F45-7D6654D2FCD9}"/>
              </a:ext>
            </a:extLst>
          </p:cNvPr>
          <p:cNvSpPr>
            <a:spLocks noGrp="1"/>
          </p:cNvSpPr>
          <p:nvPr>
            <p:ph type="body" sz="quarter" idx="13"/>
          </p:nvPr>
        </p:nvSpPr>
        <p:spPr>
          <a:xfrm>
            <a:off x="5922254" y="1448574"/>
            <a:ext cx="5433204" cy="365125"/>
          </a:xfrm>
        </p:spPr>
        <p:txBody>
          <a:bodyPr vert="horz" lIns="91440" tIns="45720" rIns="91440" bIns="45720" rtlCol="0" anchor="t">
            <a:noAutofit/>
          </a:bodyPr>
          <a:lstStyle/>
          <a:p>
            <a:r>
              <a:rPr lang="en-US" sz="2400" b="1" dirty="0" smtClean="0"/>
              <a:t>Hardware Requirements</a:t>
            </a:r>
            <a:endParaRPr lang="en-IN" sz="2400" dirty="0"/>
          </a:p>
        </p:txBody>
      </p:sp>
      <p:sp>
        <p:nvSpPr>
          <p:cNvPr id="4" name="Text Placeholder 3">
            <a:extLst>
              <a:ext uri="{FF2B5EF4-FFF2-40B4-BE49-F238E27FC236}">
                <a16:creationId xmlns:a16="http://schemas.microsoft.com/office/drawing/2014/main" xmlns="" id="{AC1C80FB-53F9-42EE-B1E6-D0F998EC5DFA}"/>
              </a:ext>
            </a:extLst>
          </p:cNvPr>
          <p:cNvSpPr>
            <a:spLocks noGrp="1"/>
          </p:cNvSpPr>
          <p:nvPr>
            <p:ph type="body" sz="quarter" idx="15"/>
          </p:nvPr>
        </p:nvSpPr>
        <p:spPr>
          <a:xfrm>
            <a:off x="5921828" y="1860059"/>
            <a:ext cx="5431971" cy="1164495"/>
          </a:xfrm>
        </p:spPr>
        <p:txBody>
          <a:bodyPr>
            <a:noAutofit/>
          </a:bodyPr>
          <a:lstStyle/>
          <a:p>
            <a:pPr lvl="0"/>
            <a:r>
              <a:rPr lang="en-US" dirty="0" smtClean="0"/>
              <a:t>A PC with the following or greater specifications:</a:t>
            </a:r>
            <a:endParaRPr lang="en-IN" dirty="0" smtClean="0"/>
          </a:p>
          <a:p>
            <a:pPr lvl="1"/>
            <a:r>
              <a:rPr lang="en-US" sz="1400" dirty="0" smtClean="0"/>
              <a:t>Intel Core i3 or higher ,</a:t>
            </a:r>
            <a:endParaRPr lang="en-IN" sz="1400" dirty="0" smtClean="0"/>
          </a:p>
          <a:p>
            <a:pPr lvl="1"/>
            <a:r>
              <a:rPr lang="en-US" sz="1400" dirty="0" smtClean="0"/>
              <a:t>4 GB RAM</a:t>
            </a:r>
            <a:endParaRPr lang="en-IN" sz="1400" dirty="0" smtClean="0"/>
          </a:p>
          <a:p>
            <a:pPr lvl="1"/>
            <a:r>
              <a:rPr lang="en-US" sz="1400" dirty="0" smtClean="0"/>
              <a:t>500 GB Hard Drive</a:t>
            </a:r>
            <a:endParaRPr lang="en-IN" sz="1400" dirty="0" smtClean="0"/>
          </a:p>
          <a:p>
            <a:pPr lvl="0"/>
            <a:r>
              <a:rPr lang="en-US" dirty="0" smtClean="0"/>
              <a:t>A stable internet connection (2Mbps +)</a:t>
            </a:r>
            <a:endParaRPr lang="en-IN" dirty="0"/>
          </a:p>
        </p:txBody>
      </p:sp>
      <p:sp>
        <p:nvSpPr>
          <p:cNvPr id="7" name="Text Placeholder 6">
            <a:extLst>
              <a:ext uri="{FF2B5EF4-FFF2-40B4-BE49-F238E27FC236}">
                <a16:creationId xmlns:a16="http://schemas.microsoft.com/office/drawing/2014/main" xmlns="" id="{301D392D-FB66-47A0-B628-5ADE822A2CFF}"/>
              </a:ext>
            </a:extLst>
          </p:cNvPr>
          <p:cNvSpPr>
            <a:spLocks noGrp="1"/>
          </p:cNvSpPr>
          <p:nvPr>
            <p:ph type="body" sz="quarter" idx="25"/>
          </p:nvPr>
        </p:nvSpPr>
        <p:spPr>
          <a:xfrm>
            <a:off x="5922254" y="3730227"/>
            <a:ext cx="5433204" cy="365125"/>
          </a:xfrm>
        </p:spPr>
        <p:txBody>
          <a:bodyPr>
            <a:noAutofit/>
          </a:bodyPr>
          <a:lstStyle/>
          <a:p>
            <a:r>
              <a:rPr lang="en-IN" sz="2400" b="1" dirty="0" smtClean="0"/>
              <a:t>Software Requirements</a:t>
            </a:r>
            <a:endParaRPr lang="en-IN" sz="2400" dirty="0" smtClean="0"/>
          </a:p>
          <a:p>
            <a:r>
              <a:rPr lang="en-US" sz="2400" dirty="0" smtClean="0"/>
              <a:t> </a:t>
            </a:r>
            <a:endParaRPr lang="en-US" sz="2400" dirty="0"/>
          </a:p>
        </p:txBody>
      </p:sp>
      <p:sp>
        <p:nvSpPr>
          <p:cNvPr id="8" name="Text Placeholder 7">
            <a:extLst>
              <a:ext uri="{FF2B5EF4-FFF2-40B4-BE49-F238E27FC236}">
                <a16:creationId xmlns:a16="http://schemas.microsoft.com/office/drawing/2014/main" xmlns="" id="{51C26CE0-2506-4B44-A26F-C12BFA5B18B5}"/>
              </a:ext>
            </a:extLst>
          </p:cNvPr>
          <p:cNvSpPr>
            <a:spLocks noGrp="1"/>
          </p:cNvSpPr>
          <p:nvPr>
            <p:ph type="body" sz="quarter" idx="26"/>
          </p:nvPr>
        </p:nvSpPr>
        <p:spPr>
          <a:xfrm>
            <a:off x="5921828" y="4118266"/>
            <a:ext cx="5431971" cy="1696379"/>
          </a:xfrm>
        </p:spPr>
        <p:txBody>
          <a:bodyPr>
            <a:normAutofit/>
          </a:bodyPr>
          <a:lstStyle/>
          <a:p>
            <a:pPr lvl="0"/>
            <a:r>
              <a:rPr lang="en-US" dirty="0" smtClean="0"/>
              <a:t>Operating system	          : Windows</a:t>
            </a:r>
            <a:endParaRPr lang="en-IN" dirty="0" smtClean="0"/>
          </a:p>
          <a:p>
            <a:pPr lvl="0"/>
            <a:r>
              <a:rPr lang="en-US" dirty="0" smtClean="0"/>
              <a:t>Front end technologies are    : HTML, CSS, JavaScript</a:t>
            </a:r>
            <a:endParaRPr lang="en-IN" dirty="0" smtClean="0"/>
          </a:p>
          <a:p>
            <a:pPr lvl="0"/>
            <a:r>
              <a:rPr lang="en-US" dirty="0" smtClean="0"/>
              <a:t>IDE                                         : VS Code</a:t>
            </a:r>
            <a:endParaRPr lang="en-IN" dirty="0" smtClean="0"/>
          </a:p>
          <a:p>
            <a:pPr lvl="0"/>
            <a:r>
              <a:rPr lang="en-US" dirty="0" smtClean="0"/>
              <a:t>Back end requirement            : PHP</a:t>
            </a:r>
            <a:endParaRPr lang="en-IN" dirty="0" smtClean="0"/>
          </a:p>
          <a:p>
            <a:pPr lvl="0"/>
            <a:r>
              <a:rPr lang="en-US" dirty="0" smtClean="0"/>
              <a:t>Server                                     : XAMPP server</a:t>
            </a:r>
            <a:endParaRPr lang="en-IN" dirty="0"/>
          </a:p>
        </p:txBody>
      </p:sp>
      <p:sp>
        <p:nvSpPr>
          <p:cNvPr id="21" name="Footer Placeholder 20">
            <a:extLst>
              <a:ext uri="{FF2B5EF4-FFF2-40B4-BE49-F238E27FC236}">
                <a16:creationId xmlns:a16="http://schemas.microsoft.com/office/drawing/2014/main" xmlns="" id="{7E44CAC0-3B5A-49F6-A2CB-0BC80D111A87}"/>
              </a:ext>
            </a:extLst>
          </p:cNvPr>
          <p:cNvSpPr>
            <a:spLocks noGrp="1"/>
          </p:cNvSpPr>
          <p:nvPr>
            <p:ph type="ftr" sz="quarter" idx="21"/>
          </p:nvPr>
        </p:nvSpPr>
        <p:spPr>
          <a:xfrm>
            <a:off x="7161955" y="6356350"/>
            <a:ext cx="3243942" cy="365125"/>
          </a:xfrm>
        </p:spPr>
        <p:txBody>
          <a:bodyPr/>
          <a:lstStyle/>
          <a:p>
            <a:r>
              <a:rPr lang="en-US" b="1" dirty="0" smtClean="0"/>
              <a:t>Conference Paper Submission</a:t>
            </a:r>
            <a:endParaRPr lang="en-US" dirty="0"/>
          </a:p>
        </p:txBody>
      </p:sp>
      <p:sp>
        <p:nvSpPr>
          <p:cNvPr id="22" name="Slide Number Placeholder 21">
            <a:extLst>
              <a:ext uri="{FF2B5EF4-FFF2-40B4-BE49-F238E27FC236}">
                <a16:creationId xmlns:a16="http://schemas.microsoft.com/office/drawing/2014/main" xmlns="" id="{5D1BD041-3428-4D62-934F-F3FF6D36F90F}"/>
              </a:ext>
            </a:extLst>
          </p:cNvPr>
          <p:cNvSpPr>
            <a:spLocks noGrp="1"/>
          </p:cNvSpPr>
          <p:nvPr>
            <p:ph type="sldNum" sz="quarter" idx="22"/>
          </p:nvPr>
        </p:nvSpPr>
        <p:spPr>
          <a:xfrm>
            <a:off x="10700656" y="6356350"/>
            <a:ext cx="653143" cy="365125"/>
          </a:xfrm>
        </p:spPr>
        <p:txBody>
          <a:bodyPr/>
          <a:lstStyle/>
          <a:p>
            <a:r>
              <a:rPr lang="en-US" dirty="0" smtClean="0"/>
              <a:t>3</a:t>
            </a:r>
            <a:endParaRPr lang="en-US" dirty="0"/>
          </a:p>
        </p:txBody>
      </p:sp>
    </p:spTree>
    <p:extLst>
      <p:ext uri="{BB962C8B-B14F-4D97-AF65-F5344CB8AC3E}">
        <p14:creationId xmlns:p14="http://schemas.microsoft.com/office/powerpoint/2010/main" xmlns="" val="184494182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CE54ABB-4929-4810-950B-2DAEA0A5BAB4}"/>
              </a:ext>
            </a:extLst>
          </p:cNvPr>
          <p:cNvSpPr>
            <a:spLocks noGrp="1"/>
          </p:cNvSpPr>
          <p:nvPr>
            <p:ph type="title"/>
          </p:nvPr>
        </p:nvSpPr>
        <p:spPr>
          <a:xfrm>
            <a:off x="1990664" y="-291854"/>
            <a:ext cx="8421688" cy="1325563"/>
          </a:xfrm>
        </p:spPr>
        <p:txBody>
          <a:bodyPr/>
          <a:lstStyle/>
          <a:p>
            <a:r>
              <a:rPr lang="en-US" b="1" dirty="0" smtClean="0"/>
              <a:t>ER DIAGRAM OF THE PROJECT</a:t>
            </a:r>
            <a:endParaRPr lang="en-US" dirty="0"/>
          </a:p>
        </p:txBody>
      </p:sp>
      <p:sp>
        <p:nvSpPr>
          <p:cNvPr id="10" name="Footer Placeholder 9">
            <a:extLst>
              <a:ext uri="{FF2B5EF4-FFF2-40B4-BE49-F238E27FC236}">
                <a16:creationId xmlns:a16="http://schemas.microsoft.com/office/drawing/2014/main" xmlns="" id="{D2186069-FC8E-433D-9BB4-942220CE8CFB}"/>
              </a:ext>
            </a:extLst>
          </p:cNvPr>
          <p:cNvSpPr>
            <a:spLocks noGrp="1"/>
          </p:cNvSpPr>
          <p:nvPr>
            <p:ph type="ftr" sz="quarter" idx="11"/>
          </p:nvPr>
        </p:nvSpPr>
        <p:spPr>
          <a:xfrm>
            <a:off x="9571893" y="6492875"/>
            <a:ext cx="2467707" cy="365125"/>
          </a:xfrm>
        </p:spPr>
        <p:txBody>
          <a:bodyPr/>
          <a:lstStyle/>
          <a:p>
            <a:r>
              <a:rPr lang="en-US" b="1" dirty="0" smtClean="0"/>
              <a:t>Conference Paper Submission</a:t>
            </a:r>
            <a:endParaRPr lang="en-US" dirty="0"/>
          </a:p>
        </p:txBody>
      </p:sp>
      <p:sp>
        <p:nvSpPr>
          <p:cNvPr id="11" name="Slide Number Placeholder 10">
            <a:extLst>
              <a:ext uri="{FF2B5EF4-FFF2-40B4-BE49-F238E27FC236}">
                <a16:creationId xmlns:a16="http://schemas.microsoft.com/office/drawing/2014/main" xmlns="" id="{BAD5B6F4-0A90-447A-A1AE-D75C934B6B29}"/>
              </a:ext>
            </a:extLst>
          </p:cNvPr>
          <p:cNvSpPr>
            <a:spLocks noGrp="1"/>
          </p:cNvSpPr>
          <p:nvPr>
            <p:ph type="sldNum" sz="quarter" idx="12"/>
          </p:nvPr>
        </p:nvSpPr>
        <p:spPr>
          <a:xfrm>
            <a:off x="9448800" y="6492875"/>
            <a:ext cx="2743200" cy="365125"/>
          </a:xfrm>
        </p:spPr>
        <p:txBody>
          <a:bodyPr/>
          <a:lstStyle/>
          <a:p>
            <a:fld id="{B5CEABB6-07DC-46E8-9B57-56EC44A396E5}" type="slidenum">
              <a:rPr lang="en-US" smtClean="0"/>
              <a:pPr/>
              <a:t>4</a:t>
            </a:fld>
            <a:endParaRPr lang="en-US" dirty="0"/>
          </a:p>
        </p:txBody>
      </p:sp>
      <p:pic>
        <p:nvPicPr>
          <p:cNvPr id="18" name="Picture 17"/>
          <p:cNvPicPr/>
          <p:nvPr/>
        </p:nvPicPr>
        <p:blipFill>
          <a:blip r:embed="rId2">
            <a:extLst>
              <a:ext uri="{28A0092B-C50C-407E-A947-70E740481C1C}">
                <a14:useLocalDpi xmlns="" xmlns:wpc="http://schemas.microsoft.com/office/word/2010/wordprocessingCanvas" xmlns:mc="http://schemas.openxmlformats.org/markup-compatibility/2006" xmlns:o="urn:schemas-microsoft-com:office:office" xmlns:m="http://schemas.openxmlformats.org/officeDocument/2006/math" xmlns:v="urn:schemas-microsoft-com:vml" xmlns:wp14="http://schemas.microsoft.com/office/word/2010/wordprocessingDrawing" xmlns:wp="http://schemas.openxmlformats.org/drawingml/2006/wordprocessingDrawing" xmlns:w="http://schemas.openxmlformats.org/wordprocessingml/2006/main" xmlns:w14="http://schemas.microsoft.com/office/word/2010/wordml" xmlns:w10="urn:schemas-microsoft-com:office:word" xmlns:w15="http://schemas.microsoft.com/office/word/2012/wordml" xmlns:wpg="http://schemas.microsoft.com/office/word/2010/wordprocessingGroup" xmlns:wpi="http://schemas.microsoft.com/office/word/2010/wordprocessingInk" xmlns:wne="http://schemas.microsoft.com/office/word/2006/wordml" xmlns:wps="http://schemas.microsoft.com/office/word/2010/wordprocessingShape" xmlns:wpsCustomData="http://www.wps.cn/officeDocument/2013/wpsCustomData" xmlns:a14="http://schemas.microsoft.com/office/drawing/2010/main" xmlns:pic="http://schemas.openxmlformats.org/drawingml/2006/picture" xmlns:lc="http://schemas.openxmlformats.org/drawingml/2006/lockedCanvas" val="0"/>
              </a:ext>
            </a:extLst>
          </a:blip>
          <a:srcRect/>
          <a:stretch>
            <a:fillRect/>
          </a:stretch>
        </p:blipFill>
        <p:spPr>
          <a:xfrm>
            <a:off x="597877" y="644768"/>
            <a:ext cx="11230707" cy="6213231"/>
          </a:xfrm>
          <a:prstGeom prst="rect">
            <a:avLst/>
          </a:prstGeom>
          <a:noFill/>
          <a:ln>
            <a:noFill/>
          </a:ln>
        </p:spPr>
      </p:pic>
    </p:spTree>
    <p:extLst>
      <p:ext uri="{BB962C8B-B14F-4D97-AF65-F5344CB8AC3E}">
        <p14:creationId xmlns:p14="http://schemas.microsoft.com/office/powerpoint/2010/main" xmlns="" val="212117806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5031FE9-9059-4FE8-B4AC-9771F23A1B89}"/>
              </a:ext>
            </a:extLst>
          </p:cNvPr>
          <p:cNvSpPr>
            <a:spLocks noGrp="1"/>
          </p:cNvSpPr>
          <p:nvPr>
            <p:ph type="title"/>
          </p:nvPr>
        </p:nvSpPr>
        <p:spPr>
          <a:xfrm>
            <a:off x="1885156" y="0"/>
            <a:ext cx="8421688" cy="1325563"/>
          </a:xfrm>
        </p:spPr>
        <p:txBody>
          <a:bodyPr/>
          <a:lstStyle/>
          <a:p>
            <a:r>
              <a:rPr lang="en-US" dirty="0" smtClean="0"/>
              <a:t>Design</a:t>
            </a:r>
            <a:endParaRPr lang="en-US" dirty="0"/>
          </a:p>
        </p:txBody>
      </p:sp>
      <p:sp>
        <p:nvSpPr>
          <p:cNvPr id="3" name="Content Placeholder 2">
            <a:extLst>
              <a:ext uri="{FF2B5EF4-FFF2-40B4-BE49-F238E27FC236}">
                <a16:creationId xmlns:a16="http://schemas.microsoft.com/office/drawing/2014/main" xmlns="" id="{D4A2EB3F-4D60-451F-8F45-7D6654D2FCD9}"/>
              </a:ext>
            </a:extLst>
          </p:cNvPr>
          <p:cNvSpPr>
            <a:spLocks noGrp="1"/>
          </p:cNvSpPr>
          <p:nvPr>
            <p:ph type="body" sz="quarter" idx="13"/>
          </p:nvPr>
        </p:nvSpPr>
        <p:spPr>
          <a:xfrm>
            <a:off x="248194" y="2255431"/>
            <a:ext cx="4031945" cy="365125"/>
          </a:xfrm>
        </p:spPr>
        <p:txBody>
          <a:bodyPr vert="horz" lIns="91440" tIns="45720" rIns="91440" bIns="45720" rtlCol="0" anchor="t">
            <a:normAutofit lnSpcReduction="10000"/>
          </a:bodyPr>
          <a:lstStyle/>
          <a:p>
            <a:pPr algn="l"/>
            <a:r>
              <a:rPr lang="en-US" b="1" u="sng" dirty="0" smtClean="0"/>
              <a:t>Database:</a:t>
            </a:r>
            <a:endParaRPr lang="en-IN" dirty="0"/>
          </a:p>
        </p:txBody>
      </p:sp>
      <p:sp>
        <p:nvSpPr>
          <p:cNvPr id="81" name="Footer Placeholder 80">
            <a:extLst>
              <a:ext uri="{FF2B5EF4-FFF2-40B4-BE49-F238E27FC236}">
                <a16:creationId xmlns:a16="http://schemas.microsoft.com/office/drawing/2014/main" xmlns="" id="{E94F1D24-E4A1-4B59-B57E-A28453963B88}"/>
              </a:ext>
            </a:extLst>
          </p:cNvPr>
          <p:cNvSpPr>
            <a:spLocks noGrp="1"/>
          </p:cNvSpPr>
          <p:nvPr>
            <p:ph type="ftr" sz="quarter" idx="21"/>
          </p:nvPr>
        </p:nvSpPr>
        <p:spPr>
          <a:xfrm>
            <a:off x="4038600" y="6356350"/>
            <a:ext cx="4114800" cy="365125"/>
          </a:xfrm>
        </p:spPr>
        <p:txBody>
          <a:bodyPr/>
          <a:lstStyle/>
          <a:p>
            <a:r>
              <a:rPr lang="en-US" b="1" dirty="0" smtClean="0"/>
              <a:t>Conference Paper Submission</a:t>
            </a:r>
            <a:endParaRPr lang="en-US" dirty="0"/>
          </a:p>
        </p:txBody>
      </p:sp>
      <p:sp>
        <p:nvSpPr>
          <p:cNvPr id="82" name="Slide Number Placeholder 81">
            <a:extLst>
              <a:ext uri="{FF2B5EF4-FFF2-40B4-BE49-F238E27FC236}">
                <a16:creationId xmlns:a16="http://schemas.microsoft.com/office/drawing/2014/main" xmlns="" id="{CE36A058-BEC2-4BC5-A467-F2EB2A365051}"/>
              </a:ext>
            </a:extLst>
          </p:cNvPr>
          <p:cNvSpPr>
            <a:spLocks noGrp="1"/>
          </p:cNvSpPr>
          <p:nvPr>
            <p:ph type="sldNum" sz="quarter" idx="22"/>
          </p:nvPr>
        </p:nvSpPr>
        <p:spPr>
          <a:xfrm>
            <a:off x="8610600" y="6356350"/>
            <a:ext cx="2743200" cy="365125"/>
          </a:xfrm>
        </p:spPr>
        <p:txBody>
          <a:bodyPr/>
          <a:lstStyle/>
          <a:p>
            <a:fld id="{B5CEABB6-07DC-46E8-9B57-56EC44A396E5}" type="slidenum">
              <a:rPr lang="en-US" smtClean="0"/>
              <a:pPr/>
              <a:t>5</a:t>
            </a:fld>
            <a:endParaRPr lang="en-US" dirty="0"/>
          </a:p>
        </p:txBody>
      </p:sp>
      <p:pic>
        <p:nvPicPr>
          <p:cNvPr id="14" name="Picture 13"/>
          <p:cNvPicPr/>
          <p:nvPr/>
        </p:nvPicPr>
        <p:blipFill>
          <a:blip r:embed="rId2">
            <a:extLst>
              <a:ext uri="{28A0092B-C50C-407E-A947-70E740481C1C}">
                <a14:useLocalDpi xmlns="" xmlns:wpc="http://schemas.microsoft.com/office/word/2010/wordprocessingCanvas" xmlns:cx="http://schemas.microsoft.com/office/drawing/2014/chartex" xmlns:cx1="http://schemas.microsoft.com/office/drawing/2015/9/8/chartex" xmlns:cx2="http://schemas.microsoft.com/office/drawing/2015/10/21/chartex" xmlns:cx3="http://schemas.microsoft.com/office/drawing/2016/5/9/chartex" xmlns:cx4="http://schemas.microsoft.com/office/drawing/2016/5/10/chartex" xmlns:cx5="http://schemas.microsoft.com/office/drawing/2016/5/11/chartex" xmlns:cx6="http://schemas.microsoft.com/office/drawing/2016/5/12/chartex" xmlns:cx7="http://schemas.microsoft.com/office/drawing/2016/5/13/chartex" xmlns:cx8="http://schemas.microsoft.com/office/drawing/2016/5/14/chartex" xmlns:mc="http://schemas.openxmlformats.org/markup-compatibility/2006" xmlns:aink="http://schemas.microsoft.com/office/drawing/2016/ink" xmlns:am3d="http://schemas.microsoft.com/office/drawing/2017/model3d" xmlns:o="urn:schemas-microsoft-com:office:office" xmlns:m="http://schemas.openxmlformats.org/officeDocument/2006/math" xmlns:v="urn:schemas-microsoft-com:vml" xmlns:wp14="http://schemas.microsoft.com/office/word/2010/wordprocessingDrawing" xmlns:wp="http://schemas.openxmlformats.org/drawingml/2006/wordprocessingDrawing" xmlns:w10="urn:schemas-microsoft-com:office:word" xmlns:w="http://schemas.openxmlformats.org/wordprocessingml/2006/main" xmlns:w14="http://schemas.microsoft.com/office/word/2010/wordml" xmlns:w15="http://schemas.microsoft.com/office/word/2012/wordml" xmlns:w16cex="http://schemas.microsoft.com/office/word/2018/wordml/cex" xmlns:w16cid="http://schemas.microsoft.com/office/word/2016/wordml/cid" xmlns:w16="http://schemas.microsoft.com/office/word/2018/wordml" xmlns:w16se="http://schemas.microsoft.com/office/word/2015/wordml/symex" xmlns:wpg="http://schemas.microsoft.com/office/word/2010/wordprocessingGroup" xmlns:wpi="http://schemas.microsoft.com/office/word/2010/wordprocessingInk" xmlns:wne="http://schemas.microsoft.com/office/word/2006/wordml" xmlns:wps="http://schemas.microsoft.com/office/word/2010/wordprocessingShape" xmlns:a14="http://schemas.microsoft.com/office/drawing/2010/main" xmlns:pic="http://schemas.openxmlformats.org/drawingml/2006/picture" xmlns:lc="http://schemas.openxmlformats.org/drawingml/2006/lockedCanvas" val="0"/>
              </a:ext>
            </a:extLst>
          </a:blip>
          <a:srcRect/>
          <a:stretch>
            <a:fillRect/>
          </a:stretch>
        </p:blipFill>
        <p:spPr bwMode="auto">
          <a:xfrm>
            <a:off x="304526" y="2857083"/>
            <a:ext cx="7624628" cy="2080687"/>
          </a:xfrm>
          <a:prstGeom prst="rect">
            <a:avLst/>
          </a:prstGeom>
          <a:noFill/>
          <a:ln>
            <a:noFill/>
          </a:ln>
        </p:spPr>
      </p:pic>
    </p:spTree>
    <p:extLst>
      <p:ext uri="{BB962C8B-B14F-4D97-AF65-F5344CB8AC3E}">
        <p14:creationId xmlns:p14="http://schemas.microsoft.com/office/powerpoint/2010/main" xmlns="" val="159392080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xmlns="" id="{F8657664-A458-4DDD-ACC2-1D87FCD6FCA9}"/>
              </a:ext>
            </a:extLst>
          </p:cNvPr>
          <p:cNvSpPr>
            <a:spLocks noGrp="1"/>
          </p:cNvSpPr>
          <p:nvPr>
            <p:ph type="body" idx="1"/>
          </p:nvPr>
        </p:nvSpPr>
        <p:spPr>
          <a:xfrm>
            <a:off x="2646318" y="1117953"/>
            <a:ext cx="3924300" cy="823912"/>
          </a:xfrm>
        </p:spPr>
        <p:txBody>
          <a:bodyPr/>
          <a:lstStyle/>
          <a:p>
            <a:pPr>
              <a:lnSpc>
                <a:spcPct val="107000"/>
              </a:lnSpc>
              <a:spcAft>
                <a:spcPts val="800"/>
              </a:spcAft>
            </a:pPr>
            <a:r>
              <a:rPr lang="en-US" b="1" dirty="0">
                <a:ea typeface="Calibri"/>
                <a:cs typeface="Times New Roman"/>
              </a:rPr>
              <a:t>Organizer Table:</a:t>
            </a:r>
            <a:endParaRPr lang="en-IN" sz="1600" dirty="0">
              <a:ea typeface="Calibri"/>
              <a:cs typeface="Times New Roman"/>
            </a:endParaRPr>
          </a:p>
        </p:txBody>
      </p:sp>
      <p:sp>
        <p:nvSpPr>
          <p:cNvPr id="13" name="Footer Placeholder 12">
            <a:extLst>
              <a:ext uri="{FF2B5EF4-FFF2-40B4-BE49-F238E27FC236}">
                <a16:creationId xmlns:a16="http://schemas.microsoft.com/office/drawing/2014/main" xmlns="" id="{F4A37AA9-0BEE-42AC-8CC0-AE5B8663553A}"/>
              </a:ext>
            </a:extLst>
          </p:cNvPr>
          <p:cNvSpPr>
            <a:spLocks noGrp="1"/>
          </p:cNvSpPr>
          <p:nvPr>
            <p:ph type="ftr" sz="quarter" idx="11"/>
          </p:nvPr>
        </p:nvSpPr>
        <p:spPr>
          <a:xfrm>
            <a:off x="4038600" y="6356350"/>
            <a:ext cx="4114800" cy="365125"/>
          </a:xfrm>
        </p:spPr>
        <p:txBody>
          <a:bodyPr/>
          <a:lstStyle/>
          <a:p>
            <a:r>
              <a:rPr lang="en-US" b="1" dirty="0" smtClean="0"/>
              <a:t>Conference Paper Submission</a:t>
            </a:r>
            <a:endParaRPr lang="en-US" dirty="0"/>
          </a:p>
        </p:txBody>
      </p:sp>
      <p:sp>
        <p:nvSpPr>
          <p:cNvPr id="14" name="Slide Number Placeholder 13">
            <a:extLst>
              <a:ext uri="{FF2B5EF4-FFF2-40B4-BE49-F238E27FC236}">
                <a16:creationId xmlns:a16="http://schemas.microsoft.com/office/drawing/2014/main" xmlns="" id="{42152A75-1CD2-44EC-9374-C83D4604A5DD}"/>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6</a:t>
            </a:fld>
            <a:endParaRPr lang="en-US" dirty="0"/>
          </a:p>
        </p:txBody>
      </p:sp>
      <p:sp>
        <p:nvSpPr>
          <p:cNvPr id="9" name="Title 8"/>
          <p:cNvSpPr>
            <a:spLocks noGrp="1"/>
          </p:cNvSpPr>
          <p:nvPr>
            <p:ph type="title"/>
          </p:nvPr>
        </p:nvSpPr>
        <p:spPr>
          <a:xfrm>
            <a:off x="2594066" y="239034"/>
            <a:ext cx="8421688" cy="1325563"/>
          </a:xfrm>
        </p:spPr>
        <p:txBody>
          <a:bodyPr>
            <a:normAutofit/>
          </a:bodyPr>
          <a:lstStyle/>
          <a:p>
            <a:r>
              <a:rPr lang="en-US" sz="3200" dirty="0" smtClean="0"/>
              <a:t>Table Design:</a:t>
            </a:r>
            <a:endParaRPr lang="en-IN" sz="3200" dirty="0"/>
          </a:p>
        </p:txBody>
      </p:sp>
      <p:pic>
        <p:nvPicPr>
          <p:cNvPr id="16" name="Picture 15"/>
          <p:cNvPicPr>
            <a:picLocks noChangeAspect="1"/>
          </p:cNvPicPr>
          <p:nvPr/>
        </p:nvPicPr>
        <p:blipFill>
          <a:blip r:embed="rId2"/>
          <a:stretch>
            <a:fillRect/>
          </a:stretch>
        </p:blipFill>
        <p:spPr>
          <a:xfrm>
            <a:off x="2849063" y="2006099"/>
            <a:ext cx="7395597" cy="4320000"/>
          </a:xfrm>
          <a:prstGeom prst="rect">
            <a:avLst/>
          </a:prstGeom>
        </p:spPr>
      </p:pic>
    </p:spTree>
    <p:extLst>
      <p:ext uri="{BB962C8B-B14F-4D97-AF65-F5344CB8AC3E}">
        <p14:creationId xmlns:p14="http://schemas.microsoft.com/office/powerpoint/2010/main" xmlns="" val="105740939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xmlns="" id="{D4A2EB3F-4D60-451F-8F45-7D6654D2FCD9}"/>
              </a:ext>
            </a:extLst>
          </p:cNvPr>
          <p:cNvSpPr>
            <a:spLocks noGrp="1"/>
          </p:cNvSpPr>
          <p:nvPr>
            <p:ph type="body" sz="quarter" idx="13"/>
          </p:nvPr>
        </p:nvSpPr>
        <p:spPr>
          <a:xfrm>
            <a:off x="274320" y="1092837"/>
            <a:ext cx="4031945" cy="365125"/>
          </a:xfrm>
        </p:spPr>
        <p:txBody>
          <a:bodyPr vert="horz" lIns="91440" tIns="45720" rIns="91440" bIns="45720" rtlCol="0" anchor="t">
            <a:normAutofit lnSpcReduction="10000"/>
          </a:bodyPr>
          <a:lstStyle/>
          <a:p>
            <a:pPr algn="l"/>
            <a:r>
              <a:rPr lang="en-US" b="1" dirty="0" smtClean="0"/>
              <a:t>Reviewer Table:</a:t>
            </a:r>
            <a:endParaRPr lang="en-IN" dirty="0"/>
          </a:p>
        </p:txBody>
      </p:sp>
      <p:pic>
        <p:nvPicPr>
          <p:cNvPr id="15" name="Picture 14"/>
          <p:cNvPicPr>
            <a:picLocks noChangeAspect="1"/>
          </p:cNvPicPr>
          <p:nvPr/>
        </p:nvPicPr>
        <p:blipFill>
          <a:blip r:embed="rId2"/>
          <a:stretch>
            <a:fillRect/>
          </a:stretch>
        </p:blipFill>
        <p:spPr>
          <a:xfrm>
            <a:off x="876533" y="1590845"/>
            <a:ext cx="7862517" cy="4497199"/>
          </a:xfrm>
          <a:prstGeom prst="rect">
            <a:avLst/>
          </a:prstGeom>
        </p:spPr>
      </p:pic>
      <p:sp>
        <p:nvSpPr>
          <p:cNvPr id="16" name="Footer Placeholder 80">
            <a:extLst>
              <a:ext uri="{FF2B5EF4-FFF2-40B4-BE49-F238E27FC236}">
                <a16:creationId xmlns:a16="http://schemas.microsoft.com/office/drawing/2014/main" xmlns="" id="{E94F1D24-E4A1-4B59-B57E-A28453963B88}"/>
              </a:ext>
            </a:extLst>
          </p:cNvPr>
          <p:cNvSpPr>
            <a:spLocks noGrp="1"/>
          </p:cNvSpPr>
          <p:nvPr>
            <p:ph type="ftr" sz="quarter" idx="21"/>
          </p:nvPr>
        </p:nvSpPr>
        <p:spPr>
          <a:xfrm>
            <a:off x="4038600" y="6356350"/>
            <a:ext cx="4114800" cy="365125"/>
          </a:xfrm>
        </p:spPr>
        <p:txBody>
          <a:bodyPr/>
          <a:lstStyle/>
          <a:p>
            <a:r>
              <a:rPr lang="en-US" b="1" dirty="0" smtClean="0"/>
              <a:t>Conference Paper Submission</a:t>
            </a:r>
            <a:endParaRPr lang="en-US" dirty="0"/>
          </a:p>
        </p:txBody>
      </p:sp>
      <p:sp>
        <p:nvSpPr>
          <p:cNvPr id="17" name="Slide Number Placeholder 81">
            <a:extLst>
              <a:ext uri="{FF2B5EF4-FFF2-40B4-BE49-F238E27FC236}">
                <a16:creationId xmlns:a16="http://schemas.microsoft.com/office/drawing/2014/main" xmlns="" id="{CE36A058-BEC2-4BC5-A467-F2EB2A365051}"/>
              </a:ext>
            </a:extLst>
          </p:cNvPr>
          <p:cNvSpPr>
            <a:spLocks noGrp="1"/>
          </p:cNvSpPr>
          <p:nvPr>
            <p:ph type="sldNum" sz="quarter" idx="22"/>
          </p:nvPr>
        </p:nvSpPr>
        <p:spPr>
          <a:xfrm>
            <a:off x="8610600" y="6356350"/>
            <a:ext cx="2743200" cy="365125"/>
          </a:xfrm>
        </p:spPr>
        <p:txBody>
          <a:bodyPr/>
          <a:lstStyle/>
          <a:p>
            <a:fld id="{B5CEABB6-07DC-46E8-9B57-56EC44A396E5}" type="slidenum">
              <a:rPr lang="en-US" smtClean="0"/>
              <a:pPr/>
              <a:t>7</a:t>
            </a:fld>
            <a:endParaRPr lang="en-US"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4">
            <a:extLst>
              <a:ext uri="{FF2B5EF4-FFF2-40B4-BE49-F238E27FC236}">
                <a16:creationId xmlns:a16="http://schemas.microsoft.com/office/drawing/2014/main" xmlns="" id="{F8657664-A458-4DDD-ACC2-1D87FCD6FCA9}"/>
              </a:ext>
            </a:extLst>
          </p:cNvPr>
          <p:cNvSpPr>
            <a:spLocks noGrp="1"/>
          </p:cNvSpPr>
          <p:nvPr>
            <p:ph type="body" idx="1"/>
          </p:nvPr>
        </p:nvSpPr>
        <p:spPr>
          <a:xfrm>
            <a:off x="2633255" y="543187"/>
            <a:ext cx="3924300" cy="823912"/>
          </a:xfrm>
        </p:spPr>
        <p:txBody>
          <a:bodyPr/>
          <a:lstStyle/>
          <a:p>
            <a:r>
              <a:rPr lang="en-US" b="1" dirty="0"/>
              <a:t>User Table:</a:t>
            </a:r>
            <a:endParaRPr lang="en-IN" dirty="0"/>
          </a:p>
        </p:txBody>
      </p:sp>
      <p:pic>
        <p:nvPicPr>
          <p:cNvPr id="10" name="Picture 9"/>
          <p:cNvPicPr>
            <a:picLocks noChangeAspect="1"/>
          </p:cNvPicPr>
          <p:nvPr/>
        </p:nvPicPr>
        <p:blipFill>
          <a:blip r:embed="rId2">
            <a:extLst>
              <a:ext uri="{28A0092B-C50C-407E-A947-70E740481C1C}">
                <a14:useLocalDpi xmlns="" xmlns:wpc="http://schemas.microsoft.com/office/word/2010/wordprocessingCanvas" xmlns:cx="http://schemas.microsoft.com/office/drawing/2014/chartex" xmlns:cx1="http://schemas.microsoft.com/office/drawing/2015/9/8/chartex" xmlns:cx2="http://schemas.microsoft.com/office/drawing/2015/10/21/chartex" xmlns:cx3="http://schemas.microsoft.com/office/drawing/2016/5/9/chartex" xmlns:cx4="http://schemas.microsoft.com/office/drawing/2016/5/10/chartex" xmlns:cx5="http://schemas.microsoft.com/office/drawing/2016/5/11/chartex" xmlns:cx6="http://schemas.microsoft.com/office/drawing/2016/5/12/chartex" xmlns:cx7="http://schemas.microsoft.com/office/drawing/2016/5/13/chartex" xmlns:cx8="http://schemas.microsoft.com/office/drawing/2016/5/14/chartex" xmlns:mc="http://schemas.openxmlformats.org/markup-compatibility/2006" xmlns:aink="http://schemas.microsoft.com/office/drawing/2016/ink" xmlns:am3d="http://schemas.microsoft.com/office/drawing/2017/model3d" xmlns:o="urn:schemas-microsoft-com:office:office" xmlns:m="http://schemas.openxmlformats.org/officeDocument/2006/math" xmlns:v="urn:schemas-microsoft-com:vml" xmlns:wp14="http://schemas.microsoft.com/office/word/2010/wordprocessingDrawing" xmlns:wp="http://schemas.openxmlformats.org/drawingml/2006/wordprocessingDrawing" xmlns:w10="urn:schemas-microsoft-com:office:word" xmlns:w="http://schemas.openxmlformats.org/wordprocessingml/2006/main" xmlns:w14="http://schemas.microsoft.com/office/word/2010/wordml" xmlns:w15="http://schemas.microsoft.com/office/word/2012/wordml" xmlns:w16cex="http://schemas.microsoft.com/office/word/2018/wordml/cex" xmlns:w16cid="http://schemas.microsoft.com/office/word/2016/wordml/cid" xmlns:w16="http://schemas.microsoft.com/office/word/2018/wordml" xmlns:w16se="http://schemas.microsoft.com/office/word/2015/wordml/symex" xmlns:wpg="http://schemas.microsoft.com/office/word/2010/wordprocessingGroup" xmlns:wpi="http://schemas.microsoft.com/office/word/2010/wordprocessingInk" xmlns:wne="http://schemas.microsoft.com/office/word/2006/wordml" xmlns:wps="http://schemas.microsoft.com/office/word/2010/wordprocessingShape" xmlns:a14="http://schemas.microsoft.com/office/drawing/2010/main" xmlns:pic="http://schemas.openxmlformats.org/drawingml/2006/picture" xmlns:lc="http://schemas.openxmlformats.org/drawingml/2006/lockedCanvas" val="0"/>
              </a:ext>
            </a:extLst>
          </a:blip>
          <a:stretch>
            <a:fillRect/>
          </a:stretch>
        </p:blipFill>
        <p:spPr bwMode="auto">
          <a:xfrm>
            <a:off x="2838721" y="1502229"/>
            <a:ext cx="7391564" cy="4842409"/>
          </a:xfrm>
          <a:prstGeom prst="rect">
            <a:avLst/>
          </a:prstGeom>
          <a:noFill/>
          <a:ln>
            <a:noFill/>
          </a:ln>
        </p:spPr>
      </p:pic>
      <p:sp>
        <p:nvSpPr>
          <p:cNvPr id="11" name="Footer Placeholder 12">
            <a:extLst>
              <a:ext uri="{FF2B5EF4-FFF2-40B4-BE49-F238E27FC236}">
                <a16:creationId xmlns:a16="http://schemas.microsoft.com/office/drawing/2014/main" xmlns="" id="{F4A37AA9-0BEE-42AC-8CC0-AE5B8663553A}"/>
              </a:ext>
            </a:extLst>
          </p:cNvPr>
          <p:cNvSpPr>
            <a:spLocks noGrp="1"/>
          </p:cNvSpPr>
          <p:nvPr>
            <p:ph type="ftr" sz="quarter" idx="11"/>
          </p:nvPr>
        </p:nvSpPr>
        <p:spPr>
          <a:xfrm>
            <a:off x="4038600" y="6356350"/>
            <a:ext cx="4114800" cy="365125"/>
          </a:xfrm>
        </p:spPr>
        <p:txBody>
          <a:bodyPr/>
          <a:lstStyle/>
          <a:p>
            <a:r>
              <a:rPr lang="en-US" b="1" dirty="0" smtClean="0"/>
              <a:t>Conference Paper Submission</a:t>
            </a:r>
            <a:endParaRPr lang="en-US" dirty="0"/>
          </a:p>
        </p:txBody>
      </p:sp>
      <p:sp>
        <p:nvSpPr>
          <p:cNvPr id="12" name="Slide Number Placeholder 13">
            <a:extLst>
              <a:ext uri="{FF2B5EF4-FFF2-40B4-BE49-F238E27FC236}">
                <a16:creationId xmlns:a16="http://schemas.microsoft.com/office/drawing/2014/main" xmlns="" id="{42152A75-1CD2-44EC-9374-C83D4604A5DD}"/>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8</a:t>
            </a:fld>
            <a:endParaRPr lang="en-US" dirty="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xmlns="" id="{D4A2EB3F-4D60-451F-8F45-7D6654D2FCD9}"/>
              </a:ext>
            </a:extLst>
          </p:cNvPr>
          <p:cNvSpPr>
            <a:spLocks noGrp="1"/>
          </p:cNvSpPr>
          <p:nvPr>
            <p:ph type="body" sz="quarter" idx="13"/>
          </p:nvPr>
        </p:nvSpPr>
        <p:spPr>
          <a:xfrm>
            <a:off x="274320" y="923018"/>
            <a:ext cx="4031945" cy="365125"/>
          </a:xfrm>
        </p:spPr>
        <p:txBody>
          <a:bodyPr vert="horz" lIns="91440" tIns="45720" rIns="91440" bIns="45720" rtlCol="0" anchor="t">
            <a:normAutofit lnSpcReduction="10000"/>
          </a:bodyPr>
          <a:lstStyle/>
          <a:p>
            <a:pPr algn="l"/>
            <a:r>
              <a:rPr lang="en-US" b="1" dirty="0" smtClean="0"/>
              <a:t>Announcement table:</a:t>
            </a:r>
            <a:endParaRPr lang="en-IN" dirty="0"/>
          </a:p>
        </p:txBody>
      </p:sp>
      <p:sp>
        <p:nvSpPr>
          <p:cNvPr id="16" name="Footer Placeholder 80">
            <a:extLst>
              <a:ext uri="{FF2B5EF4-FFF2-40B4-BE49-F238E27FC236}">
                <a16:creationId xmlns:a16="http://schemas.microsoft.com/office/drawing/2014/main" xmlns="" id="{E94F1D24-E4A1-4B59-B57E-A28453963B88}"/>
              </a:ext>
            </a:extLst>
          </p:cNvPr>
          <p:cNvSpPr>
            <a:spLocks noGrp="1"/>
          </p:cNvSpPr>
          <p:nvPr>
            <p:ph type="ftr" sz="quarter" idx="21"/>
          </p:nvPr>
        </p:nvSpPr>
        <p:spPr>
          <a:xfrm>
            <a:off x="4038600" y="6356350"/>
            <a:ext cx="4114800" cy="365125"/>
          </a:xfrm>
        </p:spPr>
        <p:txBody>
          <a:bodyPr/>
          <a:lstStyle/>
          <a:p>
            <a:r>
              <a:rPr lang="en-US" b="1" dirty="0" smtClean="0"/>
              <a:t>Conference Paper Submission</a:t>
            </a:r>
            <a:endParaRPr lang="en-US" dirty="0"/>
          </a:p>
        </p:txBody>
      </p:sp>
      <p:sp>
        <p:nvSpPr>
          <p:cNvPr id="17" name="Slide Number Placeholder 81">
            <a:extLst>
              <a:ext uri="{FF2B5EF4-FFF2-40B4-BE49-F238E27FC236}">
                <a16:creationId xmlns:a16="http://schemas.microsoft.com/office/drawing/2014/main" xmlns="" id="{CE36A058-BEC2-4BC5-A467-F2EB2A365051}"/>
              </a:ext>
            </a:extLst>
          </p:cNvPr>
          <p:cNvSpPr>
            <a:spLocks noGrp="1"/>
          </p:cNvSpPr>
          <p:nvPr>
            <p:ph type="sldNum" sz="quarter" idx="22"/>
          </p:nvPr>
        </p:nvSpPr>
        <p:spPr>
          <a:xfrm>
            <a:off x="8610600" y="6356350"/>
            <a:ext cx="2743200" cy="365125"/>
          </a:xfrm>
        </p:spPr>
        <p:txBody>
          <a:bodyPr/>
          <a:lstStyle/>
          <a:p>
            <a:fld id="{B5CEABB6-07DC-46E8-9B57-56EC44A396E5}" type="slidenum">
              <a:rPr lang="en-US" smtClean="0"/>
              <a:pPr/>
              <a:t>9</a:t>
            </a:fld>
            <a:endParaRPr lang="en-US" dirty="0"/>
          </a:p>
        </p:txBody>
      </p:sp>
      <p:pic>
        <p:nvPicPr>
          <p:cNvPr id="6" name="Picture 5"/>
          <p:cNvPicPr>
            <a:picLocks noChangeAspect="1"/>
          </p:cNvPicPr>
          <p:nvPr/>
        </p:nvPicPr>
        <p:blipFill>
          <a:blip r:embed="rId2">
            <a:extLst>
              <a:ext uri="{28A0092B-C50C-407E-A947-70E740481C1C}">
                <a14:useLocalDpi xmlns="" xmlns:wpc="http://schemas.microsoft.com/office/word/2010/wordprocessingCanvas" xmlns:cx="http://schemas.microsoft.com/office/drawing/2014/chartex" xmlns:cx1="http://schemas.microsoft.com/office/drawing/2015/9/8/chartex" xmlns:cx2="http://schemas.microsoft.com/office/drawing/2015/10/21/chartex" xmlns:cx3="http://schemas.microsoft.com/office/drawing/2016/5/9/chartex" xmlns:cx4="http://schemas.microsoft.com/office/drawing/2016/5/10/chartex" xmlns:cx5="http://schemas.microsoft.com/office/drawing/2016/5/11/chartex" xmlns:cx6="http://schemas.microsoft.com/office/drawing/2016/5/12/chartex" xmlns:cx7="http://schemas.microsoft.com/office/drawing/2016/5/13/chartex" xmlns:cx8="http://schemas.microsoft.com/office/drawing/2016/5/14/chartex" xmlns:mc="http://schemas.openxmlformats.org/markup-compatibility/2006" xmlns:aink="http://schemas.microsoft.com/office/drawing/2016/ink" xmlns:am3d="http://schemas.microsoft.com/office/drawing/2017/model3d" xmlns:o="urn:schemas-microsoft-com:office:office" xmlns:m="http://schemas.openxmlformats.org/officeDocument/2006/math" xmlns:v="urn:schemas-microsoft-com:vml" xmlns:wp14="http://schemas.microsoft.com/office/word/2010/wordprocessingDrawing" xmlns:wp="http://schemas.openxmlformats.org/drawingml/2006/wordprocessingDrawing" xmlns:w10="urn:schemas-microsoft-com:office:word" xmlns:w="http://schemas.openxmlformats.org/wordprocessingml/2006/main" xmlns:w14="http://schemas.microsoft.com/office/word/2010/wordml" xmlns:w15="http://schemas.microsoft.com/office/word/2012/wordml" xmlns:w16cex="http://schemas.microsoft.com/office/word/2018/wordml/cex" xmlns:w16cid="http://schemas.microsoft.com/office/word/2016/wordml/cid" xmlns:w16="http://schemas.microsoft.com/office/word/2018/wordml" xmlns:w16se="http://schemas.microsoft.com/office/word/2015/wordml/symex" xmlns:wpg="http://schemas.microsoft.com/office/word/2010/wordprocessingGroup" xmlns:wpi="http://schemas.microsoft.com/office/word/2010/wordprocessingInk" xmlns:wne="http://schemas.microsoft.com/office/word/2006/wordml" xmlns:wps="http://schemas.microsoft.com/office/word/2010/wordprocessingShape" xmlns:a14="http://schemas.microsoft.com/office/drawing/2010/main" xmlns:pic="http://schemas.openxmlformats.org/drawingml/2006/picture" xmlns:lc="http://schemas.openxmlformats.org/drawingml/2006/lockedCanvas" val="0"/>
              </a:ext>
            </a:extLst>
          </a:blip>
          <a:stretch>
            <a:fillRect/>
          </a:stretch>
        </p:blipFill>
        <p:spPr bwMode="auto">
          <a:xfrm>
            <a:off x="823230" y="1496695"/>
            <a:ext cx="8129830" cy="4788000"/>
          </a:xfrm>
          <a:prstGeom prst="rect">
            <a:avLst/>
          </a:prstGeom>
          <a:noFill/>
          <a:ln>
            <a:noFill/>
          </a:ln>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Monoline">
  <a:themeElements>
    <a:clrScheme name="Custom 149">
      <a:dk1>
        <a:sysClr val="windowText" lastClr="000000"/>
      </a:dk1>
      <a:lt1>
        <a:sysClr val="window" lastClr="FFFFFF"/>
      </a:lt1>
      <a:dk2>
        <a:srgbClr val="44546A"/>
      </a:dk2>
      <a:lt2>
        <a:srgbClr val="E7E6E6"/>
      </a:lt2>
      <a:accent1>
        <a:srgbClr val="E9E6D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56">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Monoline" id="{080CB5C6-FA0A-40B0-8C1A-A4BA88D91EE0}" vid="{DC98E595-77B2-413A-A4EA-B47400BD13C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815A6BF-B4A3-4B5C-B85C-0D4CB6AE15C7}">
  <ds:schemaRefs>
    <ds:schemaRef ds:uri="http://schemas.microsoft.com/sharepoint/v3/contenttype/forms"/>
  </ds:schemaRefs>
</ds:datastoreItem>
</file>

<file path=customXml/itemProps2.xml><?xml version="1.0" encoding="utf-8"?>
<ds:datastoreItem xmlns:ds="http://schemas.openxmlformats.org/officeDocument/2006/customXml" ds:itemID="{E7D61E6D-BC40-43C3-A154-0081729E0F7E}">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9081D1F3-EE22-4802-8DFA-C4795BD0F38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Minimalist sales pitch</Template>
  <TotalTime>0</TotalTime>
  <Words>396</Words>
  <Application>Microsoft Office PowerPoint</Application>
  <PresentationFormat>Custom</PresentationFormat>
  <Paragraphs>115</Paragraphs>
  <Slides>28</Slides>
  <Notes>0</Notes>
  <HiddenSlides>0</HiddenSlides>
  <MMClips>0</MMClips>
  <ScaleCrop>false</ScaleCrop>
  <HeadingPairs>
    <vt:vector size="4" baseType="variant">
      <vt:variant>
        <vt:lpstr>Theme</vt:lpstr>
      </vt:variant>
      <vt:variant>
        <vt:i4>1</vt:i4>
      </vt:variant>
      <vt:variant>
        <vt:lpstr>Slide Titles</vt:lpstr>
      </vt:variant>
      <vt:variant>
        <vt:i4>28</vt:i4>
      </vt:variant>
    </vt:vector>
  </HeadingPairs>
  <TitlesOfParts>
    <vt:vector size="29" baseType="lpstr">
      <vt:lpstr>Monoline</vt:lpstr>
      <vt:lpstr>Conference Paper Submission</vt:lpstr>
      <vt:lpstr>Objective</vt:lpstr>
      <vt:lpstr>Requirements</vt:lpstr>
      <vt:lpstr>ER DIAGRAM OF THE PROJECT</vt:lpstr>
      <vt:lpstr>Design</vt:lpstr>
      <vt:lpstr>Table Design:</vt:lpstr>
      <vt:lpstr>Slide 7</vt:lpstr>
      <vt:lpstr>Slide 8</vt:lpstr>
      <vt:lpstr>Slide 9</vt:lpstr>
      <vt:lpstr>Slide 10</vt:lpstr>
      <vt:lpstr>Slide 11</vt:lpstr>
      <vt:lpstr>Relationship SCHEMA OF THE PROJECT</vt:lpstr>
      <vt:lpstr>Slide 13</vt:lpstr>
      <vt:lpstr>USER INTERFACE DESIGN</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THANK YOU!</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2021-07-14T20:44:05Z</dcterms:created>
  <dcterms:modified xsi:type="dcterms:W3CDTF">2021-07-15T07:39:59Z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